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2FF"/>
    <a:srgbClr val="00A4DE"/>
    <a:srgbClr val="6DD9FF"/>
    <a:srgbClr val="A7E8FF"/>
    <a:srgbClr val="28E831"/>
    <a:srgbClr val="8AEE9B"/>
    <a:srgbClr val="C8F0BE"/>
    <a:srgbClr val="FFFF00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EF96E-9890-45C0-91F6-3DCEE4C2EEF6}" type="datetimeFigureOut">
              <a:rPr lang="es-ES" smtClean="0"/>
              <a:t>19/05/2023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480A2-B63E-48DA-A7F7-F561F42D07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66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80A2-B63E-48DA-A7F7-F561F42D07E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2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B42C-5317-41E8-9D81-05C9E690F85F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3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9E1D-CA1B-4181-85C9-45753677344B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6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3104-02E2-4DD2-90AC-27A9748C7FAD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3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BE4E5-F5E2-44DB-856E-F125A17F8DF0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899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6783-B84B-436F-B487-D973AE2C1126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58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A42C-6A10-4E1F-AA77-2A275BE7B2F0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C8A3-BB36-480A-9A86-B33D734CEA92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CA8B6-C512-4A17-9F82-C9EF233AFCB8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FD7FD1D1-2970-4BC0-A7CC-55E0EE475BCC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A70B-120E-44F1-A26B-3552DBF2A60B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4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463-8A67-4AA9-B5BF-8285827D9658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6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C2A9C-C08B-43AD-8C0D-3D2BC184A05B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8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E4E7-A8B7-422C-BF03-50E49BD2FCBA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9EFB-42D3-4CED-BD81-819E842C22FE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7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338C-726A-482D-AD94-BA6B24D48B38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0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DBA5-95A2-4203-BEAA-B0BB680BB67C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0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5A5A-EDE7-480D-A881-71632362A587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7A727-3728-4178-B31B-7A4843388326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3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Base de </a:t>
            </a:r>
            <a:r>
              <a:rPr lang="es-ES" dirty="0" err="1" smtClean="0"/>
              <a:t>dades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6727" y="6007487"/>
            <a:ext cx="8791575" cy="442740"/>
          </a:xfrm>
        </p:spPr>
        <p:txBody>
          <a:bodyPr>
            <a:normAutofit/>
          </a:bodyPr>
          <a:lstStyle/>
          <a:p>
            <a:pPr algn="r"/>
            <a:r>
              <a:rPr lang="es-ES" dirty="0" smtClean="0"/>
              <a:t>Aroa Pons Martínez – 26 de </a:t>
            </a:r>
            <a:r>
              <a:rPr lang="es-ES" dirty="0" err="1" smtClean="0"/>
              <a:t>maig</a:t>
            </a:r>
            <a:r>
              <a:rPr lang="es-ES" dirty="0" smtClean="0"/>
              <a:t> de 2023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1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1825" y="931046"/>
            <a:ext cx="1400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Video Tutorial</a:t>
            </a: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98585"/>
              </p:ext>
            </p:extLst>
          </p:nvPr>
        </p:nvGraphicFramePr>
        <p:xfrm>
          <a:off x="3513138" y="2557462"/>
          <a:ext cx="3618980" cy="203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Objeto empaquetador del shell" showAsIcon="1" r:id="rId4" imgW="858600" imgH="482400" progId="Package">
                  <p:embed/>
                </p:oleObj>
              </mc:Choice>
              <mc:Fallback>
                <p:oleObj name="Objeto empaquetador del shell" showAsIcon="1" r:id="rId4" imgW="85860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3138" y="2557462"/>
                        <a:ext cx="3618980" cy="203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4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1825" y="1112021"/>
            <a:ext cx="140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Taula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40405"/>
              </p:ext>
            </p:extLst>
          </p:nvPr>
        </p:nvGraphicFramePr>
        <p:xfrm>
          <a:off x="1889125" y="2586566"/>
          <a:ext cx="8128000" cy="169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432859">
                <a:tc>
                  <a:txBody>
                    <a:bodyPr/>
                    <a:lstStyle/>
                    <a:p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dirty="0" err="1" smtClean="0"/>
                        <a:t>Colors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Supercopas de Europa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Champions League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Copas del Rey</a:t>
                      </a:r>
                      <a:endParaRPr lang="es-ES" b="0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s-ES" dirty="0" smtClean="0"/>
                        <a:t>Madrid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Blanc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Barça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Vermell</a:t>
                      </a:r>
                      <a:r>
                        <a:rPr lang="es-ES" baseline="0" dirty="0" smtClean="0"/>
                        <a:t> - </a:t>
                      </a:r>
                      <a:r>
                        <a:rPr lang="es-ES" baseline="0" dirty="0" err="1" smtClean="0"/>
                        <a:t>Blau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5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1825" y="921521"/>
            <a:ext cx="1400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Gràfic</a:t>
            </a:r>
            <a:r>
              <a:rPr lang="es-ES" dirty="0" smtClean="0">
                <a:solidFill>
                  <a:schemeClr val="bg1"/>
                </a:solidFill>
              </a:rPr>
              <a:t> de barres</a:t>
            </a:r>
          </a:p>
        </p:txBody>
      </p:sp>
      <p:sp>
        <p:nvSpPr>
          <p:cNvPr id="3" name="AutoShape 2" descr="data:image/png;base64,iVBORw0KGgoAAAANSUhEUgAABVYAAAMACAYAAADPPjzCAAAAAXNSR0IArs4c6QAAIABJREFUeF7snQeYFMW2x/8TdjaRYcksKqBkUBTBTBBXRcFMRsB4DVdAVAzoxRwAwxX0KQKLYha9oi6KZAVBFIlKUFlhCUtYwuadmfdVdfdMdU+nCRtmOf2e32WnK/6qurv63+eccvy5K8ePMA4HHPDBDwcAP/9f9i86iAARqAwCyjXILmKHwwH4jS/npEQPUlOT4UlwIyHBDZfTWRlNpjqJABEA4PX5UFpahpLSMpzIL0RxcYkhF3ru0pQhAlWHQDjPXbp2q864UUuIQDjXLtEiAkSACBABIhAOAUc4wioJqeGgpbREoBIIcIU1tN66dWqiTq0aldAgqpIIEAE7BPKOnsCRo8dDktJz1w49SkMEKpGAwXOXrt1KHBOqmgjYIWBw7drJSmmIABEgAkSACIgEwhJWCR0RIAJxQECzUGzauAESPQlx0HBqIhE4uQkUF5ciZ//BkxsC9Z4IxCMBEmjicdSozUSAuV/qGiQQGiJABIgAESAC4RCwKazSUyccqJSWCFQ2AcVSpm7tGqhTu2ZlN4fqJwJEwCYBZrXKrFfpbc8mMEpGBKoIgaCFKq2Zq8iQUDOIgC0CsbYuN7sD0N3B1pBQIiJABIhA3BGwFFalWKp0EAEiEG8EEhM9aNqofrw1m9pLBE56Ajn7DqK4pPSk50AAiEC8EWCxzv0msc7jrT/UXiJw0hCw2KfgpOFAHSUCRIAIEIGICFgKq2yByDfFoYMIEIG4ItCgXm3UrJESV22mxhIBIgAcO56PQ0eOEQoiQATijACtmeNswKi5REAmQJakNBWIABEgAkQgGgIkrEZDj/ISgSpMoEmj+khK9FThFlLTiAAR0CNQWFSMfQcOExwiQATijAAJq3E2YNRcIqAQiFRZjTSfSD4WZdBIEgEiQASIQKUSsBZWKaZ3pQ4QVU4EIiXQollDuF2uSLNTPiJABCqJQHFxCXL2H6qk2qlaIkAEIiWwefNmdOjQIdLslI8IEIFKIrB1yxa0a9++kmqnaokAESACRCDeCVgKq/HeQWo/EThZCZya3uRk7Tr1mwjEPYG/svfGfR+oA0TgZCPw6aef4Lrrrj/Zuk39JQJxTyDsa7c8rEzLo8y4HxnqABEgAkQgPgiQsBof40StJAJhEwhXWJ23Yzke/ikTecX5YdVVJzEVT3cfjqFtLg4rHyUmAkTAmEA4wuoPOxPw4bpkFJSERzTFA9zUrRDnt6KNssIjR6mJgD6BsMUZTTGbNm/EokWLsWHjBuQeyOVnGzZKQ6eOnXFZv35o164doScCRKAcCER77ZZDk6hIIkAEiECVInBay6am7flzV06Vau+F53fHm//3Dtp36Kjbri2bN+H220ZjxQ9rYtLumAura/724Me/EiJq3HmnlqL7KWG+GUZUE2UiAtWfQLjC6qnv3YojxSciAsPE1b+Hvh1RXspEBIhAKIFwhNV7P6oVtqiq1MjE1VdvpI2yaA4SgVgQiFScKSkpwazZc7DgqwUoLikB/Mx0LXiwTWQTExNx5RVXYtTNI+HxUPz0WIwXlUEEFAKRXrtEkAgQASJwshBgwqqReGp2rrL4KMKpnrhqdi7S9sZcWL1jXi2U+SJrjtsJvDGEXvAio0e5iICaQLjCat1ZQ8A23hCPvNHv8z/P+mQs/jy2zxSxkpbGgQgQgegJhCOs3vJuragqfHsYPXejAkiZiYBMIFxxxufzobS0DI8/8TjWb9gAv88XeA4zMZUdynOZ/e1wOtG1c2f854n/ICHBDafTSeyJABGIAYFwr127VT7z7NNg1+7Ehx62m4XSEQEiYEHgnLM6Ye0vG01T2UlDoO0RsGOpWhWFVdY7PQG1PERVVlfMhVXlBa+0rAx5+cdtjVad1JpIcLt5WvsveFvx7shngIfmYljAMyoXKyaPw1s7pWo7jZyKCb3TAEhp9wb+Fpsl5Vl9AUsL/u9dN4hlsrwfouVLT+BCVpTmyFv8BO5deSFendQHdTTndswejslLgj/2U7VV/n3rLIx4bnFowb0eRubNFeDypaq/NybNGYXWpqOmZsyS6vZLKIMxegt38bEQ/21rcqgSsbFYjR6WbbRTst64Rlc+G+/V54pzx047yi9NuMJqnXcGh87vchBWD312Lwa+tiVY14AXseK+M2MIYi8W3PUs8Nir6N84hsUaFfXza7hw5QUx7kMFtNtOFaxvE74QUg7AjCX3QN+hAtj0cl9kps/FC9eK8X3ZeAzH81uAQS++CEyYhZbvV9DY2OmjmObgFizbehg1UlORmpqKGnWbomnDGqgM6SJSYfX7h1Nt9brPM8GQH/afu1vw/shngQlzMTgwCXKxbPI4zJSfu12GTcX4S9nDUkqbE/hb/dxleX7uydKC58+5ViyT5f0ETV+ahIv1nrvfTca9q3ri1UmXhj535wzHZOGRermqrcE25H03GTNxp9xW+fdNczBi3TnIHMk2MJHa/43Y7N4T5XPsR6N+q+u4993tIeOhZaTmaaNs1s4XF8nltsEYDSfWNyM+SmN4GqVtrUboslQ1XFUnABt5dswZjrXdpHEV/21rgoqJfv8ID2w9Cy9cY746CbvccsgQiTjzxptv4n9fLkD7dm3Rt08ffJX1DXbtykajtDQ44MC+A/vRokULXNX/Sixbthy/bdiIawYOwK233GKjB2zN9jpwp/4aNrQAab38beCEnXWhjWaYJQlZByt1mq2/DdZrrKyfeiDzyhy8OAO4VbU2F/OErmXR6mbVWp6v7+fINzbNuUB3tG1XpdPUUVHr+iiH42TNHsm1a4fViJHDebLMOXPtJKc0RIAI2CDw0+pVeHnaS3j/w091Uw8ZdD3u/fc49Oh5no3SKIkVATuWqlVVWGV9E4VU9jdz/zcLEWDFw+h8uQmruUeP4ODRI6p6ayVLr6fHCtUmrQ1q10Va7br8nJ0XPEmw7I1+vRYDgpDFfp+froipwI7F36NBbyZ4bsW7kz/EXlyoWWQxzXUWXvx4F3CBJPwh93u8eH82rpHFO22ZapBs0bQAu9LV7WBpeBshiqOigKvzpohwF7+RDrk6X97WrUC7dvzllC8is2+yEHTDb2fVFFYZBzYvctA/sPCufGF13PixaNu2LW679XbVQP3fW2/i999/x9Qp02wPfFUUViVRtY1KnGNi3J2IpbhafYVVxmrZBYtw19m2p0HECflYfd8Hn78+APXlUg599hpWnXePqWC96eV78fcgQTiNJ+GZCat5TXFxa+1nMmuMNwweijO7dsHDDz6gSvzM8y/g1/W/4eP337MuREhR1YRVJoxNXtwXl/deBMhiGX/WzRmOL5oqYiqw47vv0OBSJnhuwfuTP0EOemKMVgDdNAdTPtsF9JSFzdzvMOX+HAyYM5J/2NOWqX3uLpv8NXJaqtuhtGUyQsVPScBVP3ftCatrcY7cpkD5uxQRcgt2bGqP1lxgNheCpfPqsnifGId1AHY1VTEyZiqxmRxoAyskF8u+y8XFlyq7WTPBV5+PyHHHpi1o3VHKY85bzqUSne1N5XgRVmP53A1XnNn6+1ZMmPAg/PCjT+/eGDd2LIqLipBfUIiaNWtwS7cT+flISkpEUmISXp8+HV9/kwVmzDrlpZdwxumnWwxGuGs2zTqICYcfp+saD5hVbPdDs55xQt7iWdjYaZSuMUOwTr31mtBXfG9DWFULzpKQ2jJgYLBj61a0lmPaGr4LKEKu1hCCv0vMRhPRoGLr91jRoI9Fv+xdW5RKIlCZ167dMSBh1S4pSkcEwiPwbuZsbNu+DZOffEaVcdJjD+P0Nqdj2IibwyuQUhsSiHdhla/U5Xiq7N/lIaqycitMWGWi6vt3N+cDNvi/u1XiarjCqjLq6oWb2eJRWoBBI8TyF4rZT2BvekusRn/ZulUSRblA22mDzsJMmHNs4fRVU0w4d7X0hVxZWBkuRM2Eu3AXv+Vw9bP+hHzh19YTfjurrrDK3klzkZeWJls9Vb6wOve9ufju229xwQUXBMRVJqquXLkSl/brh+FDpS/fdo5IhdVwXfoVS1fLfPu+wAODszEixOIx1kJorMuzoF2BwmGFCatsrJ4EHhREVTtzTkqzF4f2NUF9xVq4AvnYb6NByiiE1Vf++zo++XQ+Ls/oFxBXmaj6Tda3uP66a/Dvu+8Kq3mRCqthVSIntvNBM/DcFawQJavNGcCdepalkpgIjRDLn7tzJmNP05b4GVcEBM+AuNd1PabMQKgYqzSAibBfN8P4bmsF61JJpBzxWVMdy0t9UTMSYVVqe9AKU2RtbpGp3wbO4Yo7gRkiQxOmrO9mbFiDjPiYTQw7oqmdNJo64kVYjeVzN1xhddrL0/DNwm/BnP77978S/7rjTrhcrpDRYuEAWNiAt96eifmfz+fnL8+4DPf9+z6LSz7cNZt2HRTZusiWsGprzWnUPZ12KWtythbXLVtrsRpqyWvoVWUkoBr8bqv/kdysKY+KQGVeu3aHgoRVu6QoHREIn4BWRDUSW8MvuXxyWLnUK7VWtU2gSFi1Nx8qTFh9cUgjXNddigP36ZpjmDBvf6CFsRFWZYtL4WtzEIG8mHoImCwKoPLC65oLVmC+7Kou5TEWYkWsbAG2oMkTGNZOvcAzdnc3W+Bqzqnci1rhViUUgfi74HIkhh1QQiCo3Jhg7c5lz03foA/axaXwt5GwqmqfgYuUmKbTyJvRZE52MBSAAQv11Fe7YklhC4zcszQLddniQIrgIvGDxt1fXDzHaiH95v+9iR9+WMnFVXYwUfX88y/A7beprVitLvEqJ6yaCGwBF/Lz1qgFPZXA9yte7zUBH8gd73mP4HIuuqwPuAcPbv8+GAqAC7qvYRXPF3Rl5yJl+j3Y9dprwD1z8SCexfMYhYu+n8Dd1tH+HpW1ZpB30LUdaI8H72mD57ODoQC4Ba7sPa9qozBgkkDK3OLl/ojhEFTtZe7zkoWqWG6gbQZ9U4VbiCDUAsv/PCZqXPrFGcfGYiVa3rMdz78GPPj+q+j5oxjiQeasCiXAfrsAy3qtxMWKuG40btAIu1qhV8wXGCdxXILcrK4T1XkDYdXnLYXTZb0p49PPvYCshd9ycZUdTFTNuKwfHnlIbcVqp03xIawCkks5s/KSrE2DhywmTgAmB9zrZeFvBjCg5yp8oXLFNxZiVc/d7ybjmyaTMLijWqzUFUp5Rn2hMlJhlQu4Yn94HQYWqYGG651nFr17cPmkSwFNWAIjpsZ9DBJiafT4mM05W276BsKqNq+RmBr8XR1CQT9UQzBNgqcdbhnWGvMPB0MB7F36Kr7amYLklGSc2n0gzmulE/7CW4CC/DJ4kpPhTrC+dmP13A1XWB19yy3I2bMHLncC3pj+Onf5ZwIqj6eqE2M1Z28Obr/jTpSUlCK9RXO89X//Z3E7MVp3ql3+1aGzxJBLwXVRAx7W6UI0mTMb3yprNp112EExDFar6zEUnyBXCLGleEe9mv5hIEyUfifENZn075Yjd+GtOcCtL92EXferQ0MF1+Tssg/fYlW6XegbGBiu73SF1cjEaDvPBUoTSqCyrl27Y0HCql1SlI4IREZg8E3X4b6x9/PMZuEBIiudcjEC8S6sVrtQAOVvsSpPfGWRp4pzpCxy+mOvEGtKWYT13xuMAapcPtZu8eqFk12BzVh8MxFdAwu3BrqxsqzbKonOSpxT9S0iKDIGF9ZmNxFtXCpZ9D0ox7USrXZlEVtfWD1oHS+VjyUCblkqNy3NYtaof+ahHKSX7mD8Me0iPjS2rnb87I57uLdlaaG4ghmVRySqsvoiFVZPqxUMTPrL9VLogYFZTyP7xEHdbiibWllZrHKxL3uUbizSgJBnKqyK1UvCHhfouLj4PS5S4nZy0W07F/v6awU6QdzlQuX2oHgqiZGSSNi/sSTS7RoV6navDl0gi3ltpFAGaotSY8tZSSRVRF7WFznuKGuv2BcI5xpL4mogFICe2MhjvSLIJtyJJ6fXWsYGRd32Mh9J5N4littCXSphViWoRzhuYl81An2grvRPoo91q42x2rAlmtdNhF1hlSGQxNWF/NqNVFRl5UQqrJZvjFUDi00l/qYq7qYiJl6BPYJVqyL8Xb43NMYpFxRzrhfimGonsFqgtGsRqSccxkRYDcQd7asjLIttDxVWVfXrWaLqMLUWQI35hN4KgjFkjeLQqvJoY6zK8WbDFlahJ0yrW8fDHQRCOuRi1dT/YP6p9/EYq3u+fR5/tn0QF6azPCfw97J1cHe/GM2TxTIKcXxfARIb1ocnjADJsXjuhiusXj1wIIqKilCvXn3MmfUOEhMTTe/aTHS9/Y47kP3PbiQmevC/zz+3uMvbsVgNFTCVWPbi+lLrKs9CaYneWuI6TLVWUqULtqfJV+q49EEDAcWYQNsuca8EC8vamAirQfHZcC8BbYxVJjjrxneN8GFM2WwRqIxrV69hbKMqFrbLztGuXTva0MoOKEpDBGwQ6Na1A193r1u/yUZqShIuASthVSmvqlnasnZVi82ryjPGqjJ4ZhaC6rhN2i/uLJ5qUNiTvsLLMVZZ4XxBlo0mWAyoNrISpqFNC03txOWhB67U20RAu/jVCJiyUCxZAojWp1YhEIRNCCwC55ttxBXsR6wsVqWNwt6CerMAkZfK+oCfUI9jYFMBJVNI/0ysBjSLYWnRLKS36d5VXsKq4v7vB3ChEBYgnBthpMKqagxiuXmVicWqXWFVvfGVLPLtfg0PZF8vWFcKguZu7eZLQUvUvZp4pVorTX2rTVb2JzjldWEDp0C/Ggc2aRIZKhan4m96wiUXTKHtCyC2Q5UvZGMppW/dsYptFgUji1sAuhafwRYaWawG46cKAmkgm9qiGIqlrJGw+rPJuJlYrEK7+Rmrn9U1KJtbJjPrY/XmWcF+bZs9Ei/9VAMpKSk468aHMeJcKbZ34IjSYpWVo7j/s2v3CiEsQDjXLksbV8Kq3Dn1pklBka9BwCIzNxBrNPibHPuUi4s5aIpFgGojK4Gc1mpS+NvMmlNyuVeHK4hGWJ2yNxjCQGqd3qZe4ohrhVWtFa2x+7/IVGvZGjKnTPiYzT+1kGmQMlYWq41YPN1MQHdTM1a3FCO22STBAjqweVV9bHj3/7D0SDK/hpnFakpSCtpfeA3OaCC0u/AQ9pfWQKNa5iKltqexeO6GK6xecdVVKC0tRWpKCuZmZvKN8xRLVW37WDiAouJijLj5ZhzNOwp3ggtff7nA4tZivEZUezWJYqawbhSMFLQfsNX55WbI6zD1+lxYWwmCJww++AfXycaCr7ge5JbybL+EvcGQXlFZrLIQX5qYqaH7Jsj9JYvVcB9t5ZK+Mq5dvY6EI6yy/RQenvhIufCgQokAESACsSRgJaxWRUGVr87luKp6MVXNzkXKrkJCAfRonYxzW6eA/S87Vu8oxHcbT2DLnmL+d6xCAaghmFkirkaPh4D58iJMvViUBM1dTFBtYBxzVHS9D9YrC55Rx1gV2tBOzzVJ/orOF7xNsWCk2h1Kag9LI1hcGsWHUkGzY9kQK2FVeZmWAvxv1BF9Q4VzPYFcbyMwuVNG8bs04xOsx7r8irBYVRaIzP2fHUpYAO2GVlYXfZUTVu3EWLUS1AIWr0HxlLmgq93WNcIqt+I8MwSXVty0J6zqCIoqYfXZYAgCkwGKmbBq0DdetRImIIJQAFx4nZUeEgrBWFhVW9by/ErbDITVJiHhBoRxs5gHZmEKFPFdT9C2umYQpbCqiKrMUpUdSlgA7YZWlu2IQli1U7Y2TeQxVrUliQKhKCYGwwJ8IYuSamFTcv3OYYIqE94M4ohKG2hp65StRcOMsarr0q8SD/Xc94V28k2rhMM0BqmmLL5ZVyZ+0xTRRVdsFJjuN4ojKxVkysd0YliFMpBj2IaEQAi1YLYOBSA1RAp3sB2h1rI6bVEJq1/BdfUwdJAiS+ke3mM5OOZqhLqpobFKjfLE6rkbrrB66223ITs7G+xDzNNPPoVzzjkbXq8XTqdTFQqA/eZ2u/HzunV45NFH4feDhwJ4+623LC55/TWb2tPJaL2sLlpPWNX3hJL2KlgtbC4reohJIbQkMVRvY6zwhVW9Pup9WLeOsWrs5WTwoV53ba1Zw0dyU6Y8tglU1rVrt4EUCsAuKUpHBIhAVSVgFRu2qgqrF57f3XSjKkVcXfHDmpigL3dhVYytqm3xrGV5eHJ+boyE1VysmL0BnW7uI2xEpAiLoW77k5cE45aqFouaRZJqkRU4B1039mBa2Roz/eHghlZc6BTcmEIWY9qFbVAU1bckVbtTTYZYlyzG3p+Na+aMknZZZpau2jTIxY6tQOt2sjgpLnINNxUwEFZ5PFL9+oxirAbng8mCVdiNNiQUgBAmQP9qkBa3qy+YGtiYjL/QsZ1fs2+Sx0YaF2gtVnl/VqCHEttWrsA4b+iLRCRXqBKIX4ypqsSPqqjNq8R2K+79Z30yForLv1G/rEIBsHxa93u20RFzuX9edqWHxvVd3JmeWZhmpsvWiKL7P3efFzbF0oYCULnWB1sfmbAq9SHQDk371WECjGeAobDaPMxQAAZ9C9asZ1lqb2bq9cVQWNWI5qq8pqEADMatsVqoFedBfT6+wIyQTdCEfkW6YZaBsOr3lsHhcpuCUzavEt3/lZir1Xrzqjnr0WXkpfJzl4lin6DpS8w6NNQtffLiNhjDz0nC2kwlxqpGlFTtUh84h4C1qxjLNZgWXJyd2XKiEEpAsiTNUQRLsR4ubq7C2XJ7Qq1O9axMhfI3bcGOju3luLJqwTXUZd9GPFjenhwMmHMF9hgylWOPavs4Bxg80oqP+BFyC3Zsao/WsjisCsFgJBAb/K4O36C23LUM1WBiBftF06nyxmahoQA+9QzBvZe0ML4eS4/hyKFSpNoMBRDL5264wuqUqVPx7aJFSE5KQmpqKp59+mmkp/M4ByHH37t24amnn8bu3bvh8/uR0a8fxo0da3FD11+zqda2qvWOsadPSMglTbgmsSEhH8b5xlJAj+xsNJkkrUvZobc2DVtYFTetCjQidP2nriuUCz+frXhRbcWOre3QmgnA2nWjuH4329TquV3B/RF4GbOwsdMoXGhiD2Dv6UypFAKVee3aHQUSVu2SonREgAgQgfgmUO7C6p8vtzEk9NOOQgz+7+4YCavy1+/nguYswZhIOpsSCa4+gcVipw2hYpq44FTiiJ67WhVXKtBBHUvIyUuC3VfFaDIVVpWNuHbyzJ169Qay03HrpM7YyNznpZ8RjImqDhug/C5a1fbr1Rvfoocg9AqL2kAbhRAD4QqrygJZLkuszzjGatDdzCh+lXpTLvXmVVo3NP0y1Bs0BF3+lbp7o1+vxQC3rNDME1W4AIWNWJ6YNzbC6thx96Ft23YhG1UxcfX337di2tSXbd9xqpzFqtxytTs/+1GJ2yklEM/3HDAA2J4u7U4vbtTUfgAGYTtaPsbioarzQLt5lcZlXtlQKlJhVRJ/lU20tJtXqTdQEjfLEgfOUFg9W+OmD80mTEpflA2bdPu2T7XJV0SWm3JjVRtmsd8C1q+hgq2YdtCAAfgAsqWwkbCqGWvtuBnOA20+hRHEsA/BTcpsXzAsoYGwCvgAmAdrvH7QEJzZtWvIRlVMXP11/Xp88sG8sJoS61AAfZ7JN6w/KotVTezNoAWijpXm180wfmR73o6AsNp1vUbglDe4UkRPZqXJLCW7rdXZNEq2pPysKV6dJIm7WqtNlUWknqv8i4sCXNQWo8EYpEoC1XmN1al4zlxYNXL7F8RZFodUaJfWqlPdR8FiV8eilFvmCnykvqg3kIIYGzdMYVURpL/h5fbF5b0XAd3mYnBHtTVrgImqb0axaYPsQzevysPmjzOx6pgSCqAjel3TRRb2hSlefAzHioEUG5tXxfK5G66wumXLFtw3bhyGDBqMffv3YcmyZejapQtGjRwJ5irMjp1//omPPvoIP635CQUFhXC5XGBhAV6eNhVtz5DSGB/auPjy2pGvd2eDb87Zqjf6YRda3snCVIUhrCqC4xx5UQogsA4L2e9A/0M3qz7EAyzgwWQvFAAL5xWwglWBUK//oNp7IZQLVJ5T+uG42D1GFVvWzBtMtQGquGYP61FAiU0IVOa1a3dgSFi1S4rSEQEiQATim0C5CaulZWXIyz+OW3ulGBLam+fDgl+LUCe1JhLckjVQOC948Y2eWk8EypdAVRVWQ3odEEzVAmv50qHSqx4B482+ql5by79FVVVYLf+eUw1EIH4JhCussp6+Pn06/vflArwx43UsXboM23fswF3/uhPNmjbjIPbszcGoUaP5vz0eD8q8Xgy8+mrccfvtcQTKTqipSLqzFe9OzkH/SYq3WiRlUB4iAERy7drhRsKqHUqUhggQASIQ/wTKTViNFA0Jq5GSo3xEQE0gboRVGjgiwAmQsCpOhEiF1UgmEz13I6FGeYhAKIFwxRmfz8etT++fMAHHjh/ngmpKckrAWpXVUFxcjGEjRuDo0aNwOl3o2rUzJj8xGW63i8dijYvDcO+BuGg9NfIkIBDutWsXCdvQih20UZVdYpSOCBABIhCfBGIurP6wMwE//umJiMZ5p5Xg/FalEeWlTESACEQnrJ7y3i3IKzZ2FzbjWycxFX8PfZuGgAhEQYCE1UiF1Xs/qoWCksjQp3iAV288FllmykUEiICKQKTiTFlZGV6fMQNff/01fD4/5n/2KWqkpvKy8wsKcO111/EQAFdffTXGjBqFhISEOCGvuNQLoabipOXUzJOLQKTX7slFiXpLBIgAESACRgRiLqwSaiJABKoGgXAtVt/dvhSPrnk3bHGViapPdx+OoW0urhodp1YQgWpAIByLVfZB88N1yWGLq0xUvalbIX3QrAbzhbpQNQhEK85s2rIZa35ai6FDhiAxUTJSKC4uwXvz3sPZ3bqhc+fOVaOj1AoiUM0IRHvtVjMc1B0iQASIABEIkwAJq2ECo+REIF4IhCuBUrf8AAAgAElEQVSsxku/qJ1E4GQgEI6wejLwoD4SgXggQOJMPIwStZEIhBII99r1A3DEGGR5lBnjJlJxRIAIEAEiYEDAXFhlTwx2l6eDCBCBuCLgcjmR3qxRXLWZGksEiECQQPae/fB6fYSECBCBeCHgAD795BNcd9318dJiaicRIAIyAS6sXn89vffSjCACRIAIEIGICJgKqw4H4CdhNSKwlIkIVCaBlORENEqrV5lNoLqJABGIgsC+3MMoLCyOogTKSgSIQEUSYGvmLZu3oF379hVZLdVFBIhADAhs3bIF7Tq0D1tYjYWVaSzKiAECKoIIEAEiQASiIEChAKKAR1mJQFUlUKd2DdStXbOqNo/aRQSIgAWBI3nHkXfsBHEiAkSACBABIkAEKoAAOWpWAGSqgggQASJQTQmYC6v0Ca2aDjt1qzoTcDgcaN4kDW63qzp3k/pGBKo1gbIyL/7JOVCt+0idIwLVigCtmavVcFJnTkICdA2fhINOXSYCRIAIxIaAobDqhx+OmIfljk2jqRQiQASMCdStUxN1atUgRESACMQ5gbyjJ3Dk6PE47wU1nwhUfwK0Zq7+Y0w9PEkIkLh6kgw0dZMIEAEiEFsC+sIqBVeNLWUqjQhUEIHERA+aNqpfQbVRNUSACJQ3gZz9B1FcXFre1VD5RIAIREqA1syRkqN8RKBqEqCYAFVzXKhVRIAIEIEqTCBUWKWHSRUeLmoaETAmQHFVaXYQgepJgOKtVs9xpV5VAwK0Zq4Gg0hdIAKhBJjXJrNEp4MIEAEiQASIgB0Cjr925fj9bGHI3P59PoB9eaeDCBCBKk/A5XQiweOGJyEBNVKSwKxV6SACRKB6EigqLkF+QRFKSktRUlIGH3te00EEiECFEuA6Kq2ZK5Q5VUYEKouA3++H0+mUBFZ+4ZPQWlljQfUSASJABKo6AYefPTXoIAJEgAgQASJABIgAESACRIAIEAEiQASIABEgAkSACBAB2wRIWLWNihISASJABIgAESACRIAIEAEiQASIABEgAkSACBABIkAEJAIkrNJMIAJEgAgQASJABIgAESACRIAIEAEiQASIABEgAkSACIRJgITVMIFRciJABIgAESACRIAIEAEiQASIABEgAkSACBABIkAEiAAJq9VwDni9XpSWeeH1eeHz+UFhdKvhIFOXiAARIAJEgAgQASJABIgAESACRIAIVHECDocDTqcDLqcLCW4XXC5XFW8xNY8IhEeAhNXweFXp1CWlZSguKSEhtUqPEjWOCBABIkAEiAARIAJEgAgQASJABIjAyUmACa2JHg88Ce6TEwD1utoRIGG1GgxpaVkZiotL4PP7K7Y3rD6Ho2LrpNqIABEgAkSACBABIkAEiAARIAJEgAjEggC908aCYkRlOJnAmuhBgpsE1ogAUqYqQ4CE1SozFJE1hImqhUXFkWWOJhfTcElTjYYg5SUCRIAIEAEiQASIABEgAkSACBCByiZA77aVOgIpSUlwuyk8QKUOQjlUnpd/Au99vwjLN2zChj//RPahXPjLvGjbvBnObtUKGeeei0vP7o6aqanlUHvFFknCasXyjmltZWVeFBQVxbRMKowIEAEiQASIABEgAkSACBABIkAEiAARIAIVRSA5KZEsVysKdjnXc9TnxfQjhzD9YC4OlHjhLwW8J4rgYP9XswbOrZuMOi4HklxOdEtNRSePBxcnpqCm01nOLSu/4klYLT+25Vqyz+fDiYLCcq2DCicCRIAIEAEiQASIABEgAkSACBABIkAEiEB5E6iRkgxnHItr5c0nHso/7vVi4p49WJ+fD2dZGbafKMahvGKgCHDPno6SFi3QY+RIdG9YE8WlJThY4oXDzTY3c+KNU1uiVpxubEbCajzMTp02nigogM9XwTFV45QVNZsIEAEiQASIABEgAkSACBABIkAEiAARKD8CBQUFvPCUlJSIKmHiGhNXq+ORnf0P71Z6eovq2D3ep1KvF+v/+hNvHDiAQy1PQ+uUWpi5fQ/yDhyHI9+JlDdfQP7Pi9Hyumsw6L7xOKtZY7y7Mwd/5pehJMkHf7IXP3fuhNpxKK7GXFhlF9NzL07jYCc//kilTJrHnngKbKe5hyaMjfiiDrfhrN/fLlqCX35dj+x/dksXTYvmaHvG6Rh49ZWBdrz1zhzcOnpkuMWr0peUlqGouBLiqkbVaspMBIgAESACRIAIEAEiQASIABEgAkSg+hDYvXsPNm/aiD17ctCsWVM0bdYMnTp1qvQOsnaxo3nzZhXWljU/reF1dT+3e8R1JiUmwpNQvTazWvHDKsyclcmZjBk1Ahee3zNiPnYy3nzLnXaShaSZ/faMiPKxTEVlZUhyu7DvUC7WTZ+BI79vx976TbDRXRt/JNbGxpRWKPxnG+oufQP5nnqo27Itrpj4CP72leJ4qRclLmBbQhHa1nRjSYeOqBNn4mpMhVVFVGXCYovmzfDkE49GPDDRZGTC6j+793BhsyLEVXahvP/Bxygo1HfNT0lOxuBBN+D3P7bhhx9XI5oJy7gcz88H27ww3IONT9bC77Bx42aetVOnDrj2mgHhFkPpiQARIAJEgAgQASJABIgAESACRIAInNQE5s+fj+XLlqNevbqoW7c+igoLsCeHCazNMGr0aNSvX6/S+GzfsQOzZr6Df911V4WJq09Onsx3uH5s0mMR95sZyNVMjcziVax09uzZ+P3335GRkYFLLrmEn1J+0zaOnWfpyut49oWp+GPbdl78mV074993RyZ82m1fZQirX/y6Bp4TJWjR4gwsWfMLiqe8ivv3bgVaNkZpYRn+9tTAwuQGqHHKP/BcWgv7Dh/HqtLe+KLuAHRp4kEZHDjhAv5JKsXDLRtiUrPYW/bO/2IBvvjyKwy46kpcM6C/XZy20sVMWNWKqhMfGFdh1qLanrK2sMlbEeKq+PXh/PN64LK+vQPm3czce+GixVxMVV3kUXwJKC0rQ2FRZNaqn87/HHt278XQITfx5rw370M0a94E110z0NZksU60AS90fgNnLJ6OAQ2sU8d/ijjr7+ZMPPRzNzw3skOVRb95zkPISh+H8b0aGreR9eObdIy7/xKYpKrAPh7A0pfmAiPG45KQBm1G5oNZSB+vc05vPA4sxZRMYLjNvjFec7e0x/DnR0B3VFkdmVvQfsRzGMESsPKnZCFXoJOWoeYtlakkSEOG2HYd9qo2WI4NYzUVWWIDAlVlYNzl2ZhqMLYHlkzB1OyMwPzlf6sK0ueg6k9ahvm84XyykaHwlPkpTQxwZD9o0waYmox5yKzU4WHaRin9um7aa0T6PftyeZwNZr+WYbDJ5XdNqeeTXKOmj6FjqZ9Ot1vaOd1+uDxHomMFo7lsOO7h3XK0fVbNrfCKijp1YIw4OyDzwbkI3AICPJVqtHNWvEewuS/kBaC9v+jdg3T7rrn2ENIOi25H/LxTX7+cDZQ5ZVKnUN/mOVOQe7ne80Avv8QMyj1aJ4nhdWuBQDXHrO59Uc8iKoAIEAEicPIRYKLq2jVrcdlll+HiSy4OAGCWoh/Mm4fCoiKMv398pWkiTFhl7WDHqNFjyl1cZfVN/+/rvL5/3X0X2rRuHfGkiMVGVgMHDsQXX3yB2rVrIy8vD6tXr0bPnvqWoomJidi3bx/q1KkTcZvFjEwHYt7MBw8d4j+zvxUjPGZ0p4QDaFC/Pvr17RXz8ACKsGpm0KcnvkZsAOg7jty/huDvfW7kHT8Hm0v3YamrCzKmL8BtR3Ph9yTB5S0FfF4Uljmxu60P9e9OwNHEAgzd8Sj6dD0fh07k4deSEvyUn4faLi/+6t4j5larYp8j7qvBDImJsFqVRFWlnxUhrrI67n/wUX6RmJl0i18oWPuiGUQmqjJxNZLjwYmP4oH7xwW+nB06dBivvT4DT0yKVciGOBMaI4GoyhNP/bUnvESNJMoCKltYjegF1lRMNBLZQscjIG6E8QLMeeWmAd2G64jRQQFELawKwiEXidahW0A83YzMOcAIWXznPNZ1C4qRmr5anTefDnpsjEQGNS9dQVkrIjPtU9N+S5FEJZodwNI5W9B+pCzga1nFUFgNCqJGYqBAUq9emyJSZQmr2o8l0vhpRHvVZLF/vzqwJBNbOoyQP2po5k8UrMpXWNXMLT53YfyBJMr7qmn2kGta5KmdjzrX54GlWJp7CS4JfLgR7i/ainWuUUAWYwXhNOS+AmDzkqVI62X3Y5r9+RPKxvzDiNEzirU5q+F4jOjA6s5C2v0GH7siGMuIn0vCnLK890XQLspCBIgAETiZCTDxdMpLL4GJd6KoqjBh79ns/EUXXYSMy8vPElI7Bkzc/HnNWmzcuBGFhYVo1ao1Bl4zELPemVnu4uq8efOQI4cfaNq8GYYMGRLxFGGhAFhIgGgOJqbed999mDNnDvx+P5YuXcr/fuKJJ7gl68SJE/HNN99g/fr1+OCDD5CVlYXGjRtHU2UgLwv/qDWuMyqYGedFGypSW3ZFC6v+/E/hODYDcDhRVloCN4vk4HIhc21LtHg2B708hShOTYLjWBmcLh9cfgd2FOdj/787YWVad7jOuB51HKV48q8c/OMvRP0aCfi4TTv0Sq0Rk/FQCqnSFqtVUVRVwJW3uKoMjNnFoHdRRSOs5hcWwuv1RTTB7r3vfrz68kuqvHq/RVQ4zxRPQmPkvQzmjKP+hmkJGQs6kZQRj8Iqa/O6s40sBQ1e0jXjEXjpPXtdWNa4irCaC0H8VMBzwQRoz2zPFEvGEKHJQoDQs+BULEr1xCBLi1VxVuiz0RUAxHaYiVCa+kPmk1X7LKwRVeWVi7Aqi8GCZa7edaTul30L2aoirLI+mYpFVuNkcnPRjnmkrMpXWNV2wP4YRnJfNctjKdqJY2FlrWv6nDGzzAy1ErX0XDDtVHiW/+qiIhNWA1aqWIop36RhfAw9QyzHSIdFyL3PauxiPbGoPCJABIhANSeQ9U0W1q5dg8cmTTLsKbNo3bRxU1Ru8UaFj71vLKa9LO1roxxKmy67LAMdO3VUWcpu3LgB78/7IKZhAZi4XFQkhULcuWMHsrIWYvDgwfzv999/HwOvuYbHnGVHUlJyWBazLpcTqcnRb2J1xx134M033+TCqni88cYbuPPOO7Fq1Sr06NEj5rNVa1hnVsEZp7cB8/aO5VHRwmrZwUeB4pWA3wWHww0mVyW4UpDnSsZb/22KWz/5DrXbNoW/0AdXghMleYfxuycRDd/5BL8c2ofPC9xo3Kwpvti/ExtKjqNenRr4T4tTcHfd+HGDjspitSqLqsrELE9xVYnlOnnSw7rm20ZfKqIRVo/nF4TcGOxchM+/MAV7cvbqJm3erCkemBDJxXwQX9zZF5N+kIo978nJOPWxLFUogINf/At9HvsxUO95Ty7CDDFOwMH/4c7ek6CkUM6r8w3F3A0T0Dmk9er6h76bCQxThyKwqt/qPDa8iC7D3pNqPn8y5mZkYfjvd+C3B1lrQoVVe+0GYNBvQN0n4DxMFkIr8PJ/vwNzMQLDebMkNk0FziGMZRGDuTMqLvb67tHKC2UGsqco7pyiVZkswnXLQG5WFnIDlpVq90+V66fGnVPrFqp1VcxIy8K6QCgAg3LlF/3h3dZhruIKrnETVbvZal3E9cvVuiwrVp7mruSsrHXoFnDFV7vJpmVkIC1rXUgoANY+cTwCU1srKOkJTMJvuTx0wnB0Wzc3xA1cEnzHIf0bwUXcTCjVuTsYCpMjgLmiy7ySNyxBzEDA0BFORWHBXHzXlKkpKzSvei60z2Bz28jiTiNChyOsqq4DnWsq4MKvZSL/nZGGrKwtCLhDC3WnWYRIEK85u8Kq8fWjnt/tRwwHMoOhLqTyuyEjN4tbUrMwEmnfGIT3MORng3OIpbU8AfXKNGJldR+JOhSAOLfSkDGiG9Zl6s8t1biE9EErSGr4WLrMa93zg/dDo3ueeCtQzxkLt3Wz69/i3iBem3oWq+rbkyYcgU5oCfX91eQZBfN7drD/aZowJsH5HQydom5l8Nozmws6H7dUY9oeGRm5yLL42KKuWe/eGo0Vr51VJqUhAkSACJxcBGa+PROFhUW4+567wATUnD3SRlHKcdfdd2PZ0mX4/PPPQwTQWJDSCqusrrVr1nAX/JQU/fikzKL08KEjvM3RHMwad9bMmTyWrHgw69jRY0bxn96ZOQs7d+5QnW/WtClGjRljK+6s0+FAjRjEWSVh1XgzqliGAvDlDkVpSQ4ckARsNn4ORw243IWY/FsvtHzkR1x7YAvKmjVCfnICDpxzHtLuGI+CssMo3P8cjju9eHxXBpaktoKrUTH8CS50r1kXq06ruiEMtddQVMKqIiyGc2GyDaUmPx4b1/PKrt/Ol4Bw2NhJe+xEvp1kIWmYZarZobVkta5EEgCzMoJC6Ybnu2L4e0EhUBIZTxVEUSZEjgDeXY8HmC7JxcUsZASEww344oumGHD+j7iz9x+4UxFTN2zAhs6dNcJq9PVbto+Lqgi2XxFDh2bqCqu8vKwMfD/jarBvK4oIKomwwmHU7wGQhOpTlPKZdqtugyLcDpUZSsyZqC2Pg7bNvFodsUmIY3lg82agQwc0VFwyIQiRKmFKfgGFGKdS+6KttTzKBEbKLpEakUvXjTxzSyAmn1oEOwCpmQ3BLcmEdErMvjQ5Rp22XHNhQN3eEOFJ6yYbYCWNpzp9qBu3vsuziUVUiPigTRvqEs8tuxpmqS1dA+JMBnLF2JshMVZ13LGFl/qQ2Ie8fblIy4UQPkCY27EQVuV5GIw5KM4xK3HAXKRQC/v6glVWrkHMWq3gqxOvNkhC4KrNp2IUGmNVr41bdOJLSteHWriXBNE0waVc3UdbwmqI+L4Zmzt0QAdZgBLju2rnt1Q/VHF5jYVwE2FdFWc3dEz1rjv+jcUgjIYeK6v7SHQWqzbmljB/1GNuIJwG5oDwMYfPrVyBt77rfq4QR9n8/qh98usIqYF261wnJiKvldWl9rwi+obEaNWbh6owAXofJ8QYpuJ563u2XrtCrGkFS10EQgIoLK3mgt54C2EhFN7aUAl6gapVHzu1sb2t7p3Wqz5KQQSIABEgAkECzDp006ZNuH/C/WCWm4Wy5aaSgsUXZWmWL1+OZ559JuboRGFVCTvw6GOPGoqqa35aw0XeWG1kxYzXWDxVJq5mZFyGyww2fmIMFi5cCCaqmom+eoBq1UiNmltlCatKTNWF332PX9dvMO2HEnP1gvN74oLzYmM9a0eniqWwmj2/J+ol+1Hq9aPMmYAynwOlPgeS/ccxYNvVcJV0wTMph1AEP5xt28DdogUcRxehlu9zdDl1P04UtcSaLX6MLrwOu1u0gy+hCEjwwN/l3KjngFhAlQ0FEImw2aJ5Mzz5xKMxAVTZ9duZsDHpqFBIlRFWuTgoiJ+8jaIFpyR8/nGnLKLKfRDFRiYKzmirsWBl6UKERx2KUdffNKL2qcVSq/6y8wuRobG2Ne+3lqmaY4hYGyKk6oQnYC+74qZVOhaBEmErKxcD0Uqz2ZChNaaqfP2XPFGEMYwJpyPeBfNBZxMfjRBh0l5dYdUw9iHrg7Bpla4Fng5T7XiI09u0bw1DNkwK9jtXtUmWIQ9Lazj1tcbHIFcQ0mUhJ40rqzqbjMVEWAVUY68jRBpv0qSeV9rxVIlKem01sqIMEbDsb14VKiyK8yb0OlDPexMRPiQ2pf41JTKwL6yKcXflOWFjfuuVH66wKllaa0Jr2J0DsgilfGQJzmbZYlAUqK2utWgsVsOZW8oHGkEQF++h7N9Z6IbcdfKmdsL9Q5etWLduHyw+JgWgScxEUVZ1d1BEVMNNpeSPBmnSxk/hCqtSXcqHB82HCrPNC/Wed0b3/A5b1JvV6TwHTYVV048rsvBsORcMPpYJGzhasQtdIVk9y2O9MqXyiAARIAInHwHmWs+sMsfff7+hi/uTkyejVevWUcUaNSIrCqvMErV1q9a8Lib2btq4ATt27ORZmRVp9+7nxFRUFdvE6mYbeHXv3h2Dh0hhAJRDOXdO93MiYhALYZXFVH3llVfQsmXLQLtYfNXZs2eXaygApTImQP/r3vG2LxAjT2jbBcgJ7ehUsRRWx7zxH1zh3oiCAj/SfPtRu3YZkOKA2+3DFsdpqJ9WF3WT0lGClkgq3YuavpVomfYXatZIht/lxCffNcf0GX/j1BGdMKvJGJzS3I0GNWti7elnhNt10/RVdvOq8nSzjxXB8gxXYBUKQOwDa8fbszLRonlzXDOgf8TdizQUQMwtVpmgN+OMgHWm1CFR1DOIPxrIdx5+0BFeA2AEV3nFOlMFLer6T8E7ndVhA6QuKP3Sb5+xsCpZ48pBA4Smql35FVd/reCsrluyeFUOUYgNEVYZp8eAJ2UrWb3wBIZCRSbb91m7o3PoDvbB/AaWY3qWM8rLtqGFpL5gpBUKAq6qoiWaqSDCBEb1rtQSR6mf7Tdrd5KXKcvt1X2BDVhhaaw7tfEEbYgYrDbd8VAG2+glnIm7918CZg2lDemgWE8F28529VbG0YZbtZnQKwsbASEz0L40ZOmJLqr2a1yQQ6wJTURDQcQDt8wMirj2QwEYiQuSGM7ngta9Vkc8DBGXlbGyFQog1CJVyS5ZA+uJocKHAN2PHYEGaD4iWFuAsvkT0mc+KTUfX4TrNmC1bGN+hyWsGgq1YmiNwIURnNMshqV8PTTUe5LqttPeRyHV3DITVgP1689xXc4WMS71626PLXwjJGZ5Ls1bFlpBEp4NLBBNwkRIuMw/PvAkeh8SdFctoRafqmRiny0+uphe18LHQG3oC22ztPdXyYqamTNrDnbP141pbS4867WTi99846rNyHwpFxn3BzfZ0n2mqOaCOB7WH0d0hyHkR/N73yW6F469kikVESACRIAIBAm89MKLgMOBUaNHh7i3K6KimfAaDUtRWH144sPo1KkT37CKiZgdO3UCs5hlG1nNmvkOryZWlqp6bWZhEZig+/QzTwcsZpn28cjDj6Bjx44Yc8uYsLsaq1AAYVcc4wwni7B6TtZWrFu1Hv6sr9Dv9L/w9TQPXE4f4HcArlLgqBf5x8vgTEqCx10MV3IyfGVuwOeFz+9H7uFSZC06goOHLsLUfnehVd0EpMGF+V1jK6xWWYtVNu+qsrhanqIq67udzauUa1OJtxrtrm/5BYXw+sLfvCrmwqqexajK0lTfYpULl99cxl3pDS03VTc0TfgA5Zyey3tY9etbrAbbJ50XQx2wqrnrPfRCAbD+TgKenA4xhKzevTk8i1WpzqzLJcvfsIVVi5d5yY1esU6zsnIxECdEa1ixw7rWkQaCH89n/JJuZWmottAUrEhD3ro1ApLmvKllkCauY8gLtmF8R8H6z2o8DEUh1icWz1LdN3UbJEEuXRWPz1pYNbeG0nFTVay/9KwDY2SxGhR/1DE8+XCZ1REi7Oq5w8oMc1lYg3SME0QQSVAKuuGaij22hFULIV0rXPPLgF2TSixOM4tV7fVoILSJoqkBO+M5ILgxQ2fnes01EY6wamhtaXA/UdIPx1z9+MTKtRwrYdXMetnMYlKxQF2n2VBOM7dCbk2qDwjyuLO4rD9LGyFJVqwZ6LYuiwusTBzTZSh+8DG9n0hl6FrpW/RPdZs3EuuVuawRoYMhPsRSzOY5v+iDwrredasUpTdmZh+ObNyzrUMBCBboOhtXaUMvBO5hgfuMtcWq1nvDUCwOfLzSuRdYPXti/CJJxREBIkAETgYCzAV/+uv/5bFWmVVo3Xr1UVRYgDVr1uLw4cOoV68uFzzZJk6xPkRhlf2bCaoDBw5UhQJQhNXyFFVZv5iIzDavYht5sTrZwYTdaCx2w928yrt8G0pnroRv+4GYoHY0rg3PfX3guuj0iMqTQgEU4dtF3+OXX38zLSM5OQltzzgdZ53ZFRee3zOi+rSZKtpi9fXN2Xhp4uPI/nUNHN4EjL4iAbdnJMDtdeKXv1OQknsQZ1+UiFbnJOLEkULM+LQ1DhfUwF3X/ozmrVKwbRdwev1S3Pp5D2w/bwLSU0rQ2OnCC23TY8KjIgqJKsaq0sCqKK6Wt6jK+s7qGP/gI/xmOmbUCMMLYcUPqzBzVibH9dJzT6FBg/oRj21RcTFKSsvCzh9zYZVbp47AX8JmVGHHWOXi6F/C5kxyjNVTZ+EFTJDisMqbOXELT4jxRqOv3yrGasj5MGOsioOkEmSN+m03xmpg8yw5bIKJxaqeW/6BJZnY0mEEf6lWu/+HusuqXwqNrOvE+HVCr7Uv9RorKH03cyXGKrB0zha0Hylb/li4t4oCg+6LbKBZOjEDhSaHuo6bsdJa1oW6zkoWt0FLV+MwCXIjTISvudlpQG46t1xVDI70LXxNNkeyCgWwOROZGIERcpxw6QVeiNlpMaamomfIXctcTAmIBzpxM3WtSHWs7HQFCUXwChGGFetS2YXXSoiwKaxqxVo1hmhCARhZkBvHWJWud417t0YcZe0NzgGxDnvzW2sRqx8KYSqyVLGaJSqWQnbmOoBtiiVuFifeJ/T6x0uOwGJVcUOXXdnlFnJ++uKgeCNh4ngWgiEJQudW5ub2GKG4exvMXbYBWNrlzBJSFtxZ/9EteA8Iyaf9OBU6Ztr7o/qeZyDOK107sBSqdms+hh1YshS5vS6BdPvQ+VAmW/+rYzfrzSshNjefGKKor5NejrGqtei3HrPw53ToHBWsVDdnYsqBjMAmkRIGi7mgZ0Es3nMV63HDkAsGy0Gdj0TM24GFZaCDCBABIkAEYkeA6QHLly3H2rVrcPjwESQnJ6Njp4646KKL+W/snJ6bfLQtEIVVFj+1+7ndQ4pksV/Z0bx5s2irM83PLHfr1qvHRd01a9bwtKzPjM2RI0d4HNpwD09CApISPbazFV47Hf59x2ynt5PQ2aYhkuaMtpM0JM2zL0zFH9u228p7xultMPGBSDYSNy6+ooXV7/cdxiOrdgDHi/HHht3I2+fA2S1ycS28Q7wAACAASURBVN3OT7DtjzIM6VeADpckoUk3F7zJCbj25gPYusmL5Z83QFlhMlb9z4P6Z+ZjeuqjKKl9OtrWAi5Lq4M+DWrZYlgVEsVEWGUdqUriakWIqsrgiaLpBef1RL++vZCe3oKf/v2PbVj5w2qs/HEV/9tMfLU7Gcq8Xv71I9zj+RemYE/OXt1szZo2wYMP2I/9ESxE7f4+9N1MYJjavV7ZbEnJE+LWz0XGoAM9P9+UxW+dhB/lTIYbMwnhAljSSOq3ap+yORRvyvmTMTcjC8MDwmZouANVet4oybpVbemqbEql6bcgJE/6IUBM2PwrXItVwZJGdP2TX26VGoIvubLQpexAzhOIG5SYuZ5mIehsqQh7Gjfo9u3Rfksu0sdLllLsCLj686qGg1mjKW7fqnPaDbU0FlWGIQQCnRReKAU3Z+m0NhyCFEqAc+FWeuwv6VC5Reta1qldg9W7phuMh3hVmrkfq4SaID/VRiqitRpPomexKo4V2+9HiJUawkazQY1O+xQBNMDLtrWbhZWa3BaI7RNYhVpt6W86ZTiPOB5J9JDmrmbn9hAWcuWK0GtXWA3E0BTckTWWZSpPZZWQHI7FqtQ+LZeQDcgCm9QpMHVCXASYmM8P9fzWsX7UXuPa60ic+3yumlib6wqdmnsI379KJ/ZvRMJq8PoRxyeUp6oTwT9U91nN3LIaA35z1FoI64jigXTBe1Ro/81DcugJq6Ge88oc0ZSl4a2de7pjYXBdiVytr21NO7jomGY8f2ze86V7vNpKPsSiN1CWzsZ/BlNB2Sgt8LxhlsiZilW60QcS+X6RloHh3dZhrjZsiVFdRvfIcIVZG+VTEiJABIgAEbAmYBaD1Dq3cQpRWDUrh+kiO3fuQKdOms2Uo6lcyKu4/LOfmKh80UUX8bNs067CwkL+bzFEgN1qU1OS4XI67SZHwXnP2U4bTsKUHx8KJ3kgrVZYPbNrZ/z77jv5+Vf+O0O1oVV1EFaLfH5M+OkvzF+zF3u2F8Dl9aN371bosvsXtFw/Hf3OL8G+Y2Vo0wk49osDRbVdaHGpG/Ua+bBmQQ0c25SAPc2ABzEOrZvWwvmnpeHRDs1Q021/DtgZqCodCkDsgFZcnfz4I3b6F/M0SuxTtlEWU//Z15PyPH75dT2Yqz+zXNU7mHn3kEE3xsy0+0RBIXwRhAMoTwZVomzdDa1i2zJ74QtiW2fEpYXlls1qsXLHjLgl1SyjhVWXUW/DHo9qho26U/0IWFn1xrTHEV53MW1DFIXR9W8MTxCh9YVxG9zjiW88tdUGekpCBIgAESAC5gQUcXXw4MG6lqWR8LMrrDLX/IXfLMTd99wVSTWWeZRNvFgsVRbyoH79ejwPC5Pw+fz5PPbqv+6+i4cGsHs4nU7USEm2m5ynUwmrJavR4fBmOX8HzGvcA12Yo2dhFi4+KlnxAs3wdNpFwNH38UiJ/JPnQiyrd7pqr5NIhVUlDKTSiYcmjOXu/uxgxnfPvTgt0L9oQ0XqgdLbmMoO0Nlvz7CTTDfNrN/24J21e7Fx9SEc21eA+o0Tcc6FndBw31d4KW06dhbXwO9fn8BZCwrgSU3CocdT0PTsJOz87ShqN6qBhh1OwZU/j0brps0xpG193HCKuOtMxM1SZayym1fpdU8RV9m5J594NDYEwiyFCavsqAhRVWka6/fC7xaDiaz/7N4DJqamt2jBL6DLLu0dU3G3rMyLgqLwrVbDxBhnyaWYrpNOUeKflkPzQ1z4y6GOGBZpukmSbj0krNrCH2IVaiuX+aZV9oqgVESgChGQLdJVrvLl1zzzEB/lV29sSjawNo1N4VSK1aaAVYoQzYUqNRzUGCJABIhABREwctePtHomrNo9WrVqXW7CKutXckqSoUUsE14LC4rCEpRTkpLgdrvsdo+nCwir3m24LXcFTqs3Bg95FDG1DhdXm3FhVfo3E1qBAnx++H084r4Km2vp7+wYqbDKYqwuXLQYBw8e4jUNHXRDwKuZnXvvg4/57yxEJDsXa0PAyhBWjxWV4dKnf8SGTUdQklcKn5/10AUUnsDsXrMwqNtRHPbWxT9/HEFiQSL2ebxo1KQYj//aEY+PPoGuTY/hrC8moEvHNph+0WlIjbG1KmtN3FishjX7KXFUBMhqVRZSAy7zQbf7qMCKmTVhCoDzhHiwMaulChVEwmoVGgxqChGoYgQ0oT1Y6yrCvTjgeq0f6qGKQZKbY+4yXzXbTK0qHwI0F8qHK5VKBIgAESAC1ZFAJNaqXCKVQwFwq9TC04KWp4LQeou34oTV6jg2dvqUl1+KU278Gsf2FsHlcABuF7xJCXjyjJfRonYxWp1aCw3qFCA3rxRt6hejUc8EPLWyK5ZsqoMz6hzCZ8U3YvtDvVEzITxh3U7byjtNzGKslndDqXw1ARYKgImrdBABIkAEiAARIAJEgAgQASJABIgAESACRCCeCbAQAExcDfdQhNXfjs3EEIgWqAfw3L4vgXpjIAmrSigAFiKgM/5iFqtKKICUUMvVSC1Ww21/dUqfd7wUvYZ/h982H4W7QQJOPasB+jbbh7rN2mLbgTycmV6KnMMlSPRtwIN9vsKqHbUx4Mtb0aVFGpY/0AO1PPEnqrLxI2E1jmdxaVkZCouK47gH1HQiQASIABEgAkSACBABIkAEiAARIAJE4GQmEEkIAIWXSlgtE2KlksVqpUypoydKMe3Nrfh4w2G0bl0PnuRkHDh8FJ4UF1qdVhf10pIwZ/1e1Cr4DYl1GuHaru1xb49mqJPorpT2xqJSElZjQbESy6i0eKssZoajEjtOVRMBIkAEiAARIAJEgAgQASJABIgAEYiWAL3bRkswqvwpyUlwuyK3VDSNsSqHBkAFxliNCkY1ypx39AQWLVuN75b+iK1/5uDgob3YfzAfl13cEfUbNsC55/bEVRf1QO2aqXHfaxJW434IARYWoKCwCD4/jxBccQerj8XOoIMIEAEiQASIABEgAkSACBABIkAEiEC8EaB32kobMafDASaqRuL+LzY6IKyyH0tWo8PhzfJp5vIvbVbF469W0OZVlQaUKq40AiSsVhr62FdcUlqG4pIS+CtaYI19V6hEIkAEiAARIAJEgAgQASJABIgAESACRKCaEXA4HEj0eOBJiI3rd+G10+HfdyymlJytGyIpc3RMy6TCqi8BElar4dh6vV6Ulnnh9Xnh8/lJaK2GY0xdIgJEgAgQASJABIgAESACRIAIEAEiUNUJMCHV6XTA5XIhweWGyxX+BlVmffQu34bSt1fCt+NATFA4GteC576+cF10ekzKo0KqPwESVqv/GFMPiQARIAJEgAgQASJABIgAESACRIAIEAEiQASIABGIMQESVmMMlIojAkSACBABIkAEiAARIAJEgAgQASJABIgAESACRKD6EyBhtfqPMfWQCBABIkAEiAARIAJEgAgQASJABIgAESACRIAIEIEYEyBhNcZAqTgiQASIABEgAkSACBABIkAEiAARIAJEgAgQASJABKo/ARJWq/8YUw+JABEgAkSACBABIkAEiAARIAJEgAgQASJABIgAEYgxARJWYwyUiiMCRIAIEAEiQASIABEgAkSACBABIkAEiAARIAJEoPoTIGG1+o8x9ZAIEAEiQASIABEgAkSACBABIkAEiAARIAJEgAgQgRgTIGE1xkCpOCJABIgAESACRIAIEAEiQASIABEgAkSACBABIkAEqj8BElar/xhTD4kAESACRIAIEAEiQASIABEgAkSACBABIkAEiAARiDEBElZjDJSKIwJEgAgQASJABIgAESACRIAIEAEiQASIABEgAkSg+hMgYbUKjbHf74fD4eAt+nn3EXywaS9W5xxHTmEZHG43mtdNRc9mtXHD6fXQLS2VpxPzVKGuVMum+I/ugGPF7cDexQAc/P/h9+v3lY0jP+UHmvSG/8I34ajdulpyoU4RASJQtQkoz5VIW8meM3QQASJABIgAESACRIAIEAEiQASIQCgBElar2Kwo8frw5Ldb8M66bJR6krkw53A64Ehww5GYCGdyKhKdPtzcviEeOrMhPE5JiKWjAgh81Rs4tgT+PBfg83FR2+zgYobTCUcdL1CrF3AlE2TpIALWBLZt24aZM2fiz7/+4h9brurfH8OHD7fOSCmIgA4BPWHV5XLB6/WqUjudTvh8vpASrO51BJ0IMAL+gx/Bf3Ae4GAfidVM+OPS7wT8Dv7N0e9zwO9niRyAzwFnoxvhanQ9gSQCRIAIEAEiQASIABEgAnFHIGJhdeVK4KOPgV27gOxsoLQMaNMGOL0N0P0cICMDSJWMKumwQYC9uJZ4/RgxewUW/VMAlBXB7XHD73LD4XZxi1VnAvsvAX53Apx166N3fSf+75J0eByOkJcYG1VSkjAJ+F934OgPLhTvZLqqH04HezHUL4S9VPr8fjidDiS2Amqf74XjLrL6ChP5SZl83bp1OLdnT24QLR7jxo7F888/f1IyoU5HR8DMYjU5ORlMUM3PzzeshITV6PifLLnLfmoIhz8fDoefi6uBw8+cOyQRlQmqXFyV/2NiKxdZHSlIunj3yYKK+kkEiAARIAJEgAgQASJQjQhELKxOfBjo0xs45xzgwAFgTw6Qswf4Yxvw5QKgoEASV8eMAjp1ioTYPnz9r2F4dquQt92/8fn0q1Bf/unQ/+7BwB23YMW4LpFUUOXyPPzJGsz4aTcS/CXwulyAywl3YiIcLhf8bheQkMD/7fIkwJ2QAF+dBrjllEQ8fk4TG33R8myHie+/hisa62X9Da/2ehutDc/bqE43CWvD08Akbb2sviXos+Q+YGpfvNP6XUy5Wtswo7yRtiX8fEducKFgvQuOJB+c7gT4ypi1l5FY6oDT7YKvrBT+IidSunpR92O1dZhxC6Sx+j5Dw2Hflxg/GXiYXQPs34N3YvSS+9Bh/cu4cOyCYHGa6yT8nlZ2Ds1cvWpKtbnG7ZC9/Y478M477+CSSy7Bf197DVOnTeN/N27cGP+wr1gRHwbzKuLyKGO8ENATVocNG4Z77rkHp512GtxuN/Ly8rBw4UI89dRT2L17N7eUVgRVa2G1PO/P0rzdcdsi3NuVEQ8+LzqEDEB5PbsqcqTN+leR7Qi/rrIfa/CPvJsK62NzUZr0wZeLqlLYHPa//D+fH/BJ/+6QfAQdU45yoTWp1yF7lfLn3ytYI6e+YZo0N9ia8Bk8orN+sFcspSICRIAIEAEiQASIABEgApEQiFhYNausrAxYvhyY/gawbh1wyxhg/DggKSmcJoa+qHEhdVorvMHEpHCKioO0v/x1AP2e/5ILqg6XE36XC05PAo6X+uFJ8qBGapIkrnILVjc/5/J44PYkYP6VrdG1fopFLzU8RWGuAvnovvgwYXBxLwvxrDxf3O0B2HtmAvxewOnww3vcC0cK4HC5dcRVB/zeMvgLAFdNF3x+BxwuoMmvpfYqYmMzbydafgkuNgfmuiisiiXZ4mev6kpPJb8wt5RflHl71n+JrxtfZfARoNJbHPMG7N27Fzk5OTh69CiOHT+OefPmYf78+bye0pKSyOszmleRl0g544SAIqwqYukdd9yBGTNmYPHixXj99de5+z8T8k899VTcdttt2L9/v6pnlSmssmfGe+mvyaIqa5YoPFbyc8HonhzVvIhjYfWHmtxS9cPDbfHR4bZyHHJJVE1JSOaC6oniE7Kw6oPf58NNDf7CTQ2yuRVrUu+DluT01oGb//clGl99FUDCqiU/SkAEiAARIAJEgAgQASIQewIxF1YXLwF69gCSWXhQAJ99Bjz1DFCzJvDGDKBdW7ud0H9hqq4WCfe+sxizfvwTbpePu/97HS7UqpmEiVd0xXu/7MKaPUdRu0YyPEmJkria4IY7wQ1fai0Ma10Lz5/fwgKslmclvZDqvIhuntoX3/dWrJGMulFJ7RWas7ezW9oszO1Gcv9hKP5hIbz7coAEV8Btm9uvlnrhatwUiedfhsIF78JfVsatv5psKLM1+RUhoc9iDZeTQFi1NxdsYYzbRCy+6k2DB2PTxo0hfYhGWDWcV3FLihpul4DWYvXXX39Fu3btwMIAWIum0iaJ5kf53Z8P7duH+o1FDwYSVu2Oe0WnK11ZiwurHx06HR8ePiNQfaonBY/3fpBbrz7+3dM4UZTPRVUmtDJhdVBaNrdYTbYUVs1F5+q6PqzocaT6iAARIAJEgAgQASJABMIjEHNh9c67gJEjgB7nBhty6DAweAhw8CAw/1OgZUs7jTR4URPEJdE6QbJikOMGyK7D0iL7FvTJGi+FFFC5SKvdjbkrGV7Ghf/XSgg3oOdW+Bte/Vc2hgohCez0xirNWeNmY9vBE3DJ1qplThfq1U7B7heHIL+4FP9duR3/XfUn9heWoW7NFPjdTFhNABKT0KZeMpbd2DHMF1+BLyQX8z6tX8GzX/bHG0t64XvZNb+DzHt0xre4g/HlDNPxXq/x+JjVqHLT1mHKXTfFQzuu6hcllbAmurhf9W9M3PFtMIyAyhWQtTlo2cnKuONLuc4YusXv7cLc/8vgrFkLjVfl4cjYG1D45Wdw1krgL4nscLDNX46VIvmqa1F32sfY17MOfMePwel2o8lvdixWGZ8P0HK67OIvWvJqQwEoYQF0LVbVc1cMmyExngKMlcdQYMTPtf43dk17BRjLQhFAFZJDcbmUrMbk/FDCSuj9ZjXzxfPWllqGY2t7nsp1TAPukMMndOf9ZMKNdK712J14dhpMQmWE06fw0954003cQrVjp074esECfPrZZxg7diwvKHJh1XpeWV/jBiEaNG65rJ3KPLE9XoE5pL1diC6/wetc735vLMob3JdUITSE0Ci25xIQ1rWU/oEQssMsFEv4c8Yqh9Zi9c033+SWqU888QRefPFFFLDYPez+xeN1O0I2sIpcWBXvCYD6WtPeP8yeE+JzQ7lPDMIuMVwQfxYhEFYmnGeXaj7BfJ4FWmngjg5xXgXuraH3neC9VHJhV9Yv3cf+Gy2n7Qx6K0RQHkyej1ZzJZrzJStq8/iqHx5qw/+TTFaBu3qMwSWnXcD/vXTnCry68k1pA0gurP6NQWn/SMJqn1zz6i28M0Rh1WhMdcdHlzHzlhDC7ATG0s46JxqKlJcIEAEiQASIABEgAkQg3gjEXFi9/EpJWB10kxqFIq4WFQGLvgU8HitU4Qir+4MvU0Kx0sJaEUjEOG1G4h57URNigBoJVuUgrDYYMhUFZX5pgypPAsocDtStlYpNT9+EuqmJvFf/5BXgmcW/Y96GHCQnJ3JxlVlPpiZ7sPM2QcnWRavpM+ubIiKHuF8LApd8ThLZGnMh4Q4uvjIhUxTvzAVTsUkqqxIN44A40pgJKt+ijxLnlb/g7JTELlkI5rFGWcFCGbx9CMbkjGUc3r1dmMUqgDI/0r7YgOLVi5D34H1wNU0BWPwLdrjd8OYUoM7zLyOxR1/kDugMuKXNxZr8ZsNiVcVDIzSaCatijFVF7FbKGpIdjM0KSQwKjqH0txLXlp/bocQyNh7Txjoul1FbC1m41ZqOre15Kgs9gQ8C4hyWzu0KCK1W96jyOZ8g3xyf+M9/8MjEibjt9tsxa9YsXtnhQ4dQk5n/h3tYzavBipBudo2LlRrcn+1ei5rx0r1OtfMhULYgnglNMhJWxfkdSM7vJwh+kBFDo9ieS+FcS5oBq+DwHVqL1Xr16vFQADfeeCOOHDmCjz/+mP+3aNEi3ZkVubAqFhe8n+ndP9QVm3lYmFmsRvLs0qxVAvc2/XWFKrXhHJXivgfviays8fhYvDcrz1/NXFS5umvmia3yVM/lcG8U0aUvWV6Ha6kfHmyFDw+1DhSW6knGfy59mP/9WNZTyGcWq35FWN3FhVUWCiC5r7mwavWMMTof/J19KNTGebe+l6nGkn0gsQxdFB1Hyk0EiAARIAJEgAgQASIQXwRiIqwyY5dvvgGWLQcWfCWJpo0bAfUbAOecDQwdArRoAfy0BrjhRmDyf4CbR1qBMhFW56VjyrguwkuLbFWH0M2txI0MQl5KVE2QLIjOXRPc/MDQejKQL3ZWR/VvfEEWVhPg9LhQCifq1U7F5ueHoG6qFJz2nyP5ePq7zXj/txwkJScCLOaqOwE1UhKx81/nWQDVWJsJVjncukWxfuSlaF5OhXPqFxetFZFigaQ0xYCPUN8+TRiAAHO8jPHZg4RNKIS69mk2a2LVcWuSc/CTYu0ZoGFtBWk1E5XzzGIVTie8eSWocfNtqP34mzh449koWrEOzlpSKt8xIOnCbmjw0c84+p/bcWL2/8FVx8Otc+xYrGrFIdXfYVmsSu2RRFT1OIQIUIbjobY2k0qUy5LHQLS6Uqx7VL+JcC2tqMzGSrC41BtbzRw2n6fSRmlK7Fr1fUF9zu7ciGW6M886C5s2beJFsriXS5YuDYSamDZtGu6+666wq7M9r1RiELPi1fkgI4j46rEWrfnDG6/Qe5DGWixwS1Gu82F4VnO/14eiP6dC43Yq1qeLcC/7qGPrnifkUSzzTe5tEkthQ8YYWtNbTQi9zatYnu7du2PQoEFcYG3WrBlWrlyJMWPGgIWjiNXmVWrLQZP7h6oTMRJWbY6j2gJf8cRoJI2X2TzTue8EPGeU/mgtaTXPWCYyG8WQZefCLY9vZlhJwl/xsrr8XvXBodPw4cHTVCOaymKs+v3IL2aiKtvIim1g5cdNadkYlLabW6ym9D1gPpXDsFjVH9MuIR8Wg89JteeLet7KzWJjyT5UCh+irK49Ok8EiAARIAJEgAgQASJQ/QlELaz+8ivw0ESgbh2gY0fgvXlAr17A6W2AAweApUuBklJg5XIgMRHodg7Qti3w/ntWcPWFVdH6KMQ6QRFuVKEAgjvE2hNQFHEgHe/pWqaWTyiArre/jm37j8Ppljau8jqcqFcnFTlv3MZDAby6aBNeW74N+wtLeSgA8M2tPHAkJuL0BqlYMSpMi1Wt4BUTYdWuKKWM7S3YMVkdVkERgIZma3f31Qirui+OFmKO1ZSzOM+EVR5pkL0UlvhQd8q7SLrsBpyY/iSKf1zIcyeedxlq/OsxFC38GEfGD4PD42T+tfxl01pY1RMyhXALEQiraqttqYPhCavmY2ok3GrFXHvoRatybY7whLq4E1YL9gIpTXin161bhwHXXIP9+/ahUePGeOjBB7Fs+XJuWfj5h5lIPfAdHMfWS4DOmWIDbRjzykxYZWK6ECpFPY/0hDA5pEWghcYfbAyFVTOBSHO/1wVhYAVd8cKqZm5bWGfbGNSwkmiFVVE0ZQW5XC7cfPPNePvtt7FkyRL07dtXFQ4gUotVtSVy6DNd7/4hdawihVVNyB+teGc2z0w/6IhDpBX4g38jJMa4Hcte4/KsrYHDmjphJS5eWo+n/+DgKfjw4Kn83x0bt0OHxu35/7Jj094tWP33Wvx18C8urt7U4B8MariHW6ymXKreNC2kctGyXKdl6jXe22gteryo7iXyPVH1cUP9m9VGWIrwavghMSxylJgIEAEiQASIABEgAkQgnglELazOmAEMHQrUki322ncAHnggaJH663pg9GhgxQogOQm44EKgbTtg1kwrbAYvYQE3ZdHNTn9jC+0LhtodbBi+z1BiK6rbsnnqPdjVuhW+h2gxqaQpH2H17lf+h7cWbWL7IEnCqpNtXpWMR67vibk/bse67ENIrZmMxKREvrkV37zKkwBfck2M7NwQL2W0twBqYAHM32FjYbEqCQdGTLWN42ORBSAjKHyzNOpQADsxWrEs1IYCEMMECIWXbyiABC6qMqGUxYbz+7yoMXIcUkeMhbN2Hd4K39E85GdOw4k5U+FwuuBwOgJ5LIVVq1ipYggEccyMrHjMQgEI4RK0oQCCG4nZG1M990srl03DySqOs3xZH/rfy/ip+31oOc8kzENYFqvjARZTmVsZakMBiEKyNnzIMOy4jeUzuZasbmtG5xd0AC74DKgT3PBFN+mS64AapwCeOsDWScAgq02F1KEygmUK/daE1jASpZk1/8Adt2DFOObmLIkQCkc9N3zL0A3ixxw9S09tOBBdIGYCFb+56d+XrEIB2LR01PbR+FpSi3dclMnqx+N5M6t9MRSH+G/rTf3sTTg9i1WPx4OSkhJVAdnZ2UhLS0PdunVRxOL2yEekwqoqDAMXxYTwLnLZRvcK47xhhAKwM45s/g8OPmu0Yyo108CaXi8UgBhiIkDQWAjlFqbCB4uQUADhlmfAWTs3y2OeFS3hwXnwQW5LfHiwJe698E70anOR7iT9ctPXeGvlO1xUHZSWwy1WU/vts5zQ6nA18jU+dS3OHXcVAmJo97U2xlTvPq71jBHChei1rBKtgy1BUQIiQASIABEgAkSACBCBCiMQtbB64gTw8CPAvfcArVsDp7YCHnkYuGWM1IfCQoC9u9WuDXw2H7hvLPDSi8CNN1j1Ueu6rt0oSSd+mVykYkGgfWFT/62x4hItF7Qv3VZNjcH5dX/sxsVj34bP5eLu5kw8dXncyC/xwZXkQc0ayVxwBduwyuWCy8NCBiQiwZOAr8ecj65Na1u0oryFVeXlUwgHYObqavLyp4gJKlc87eZV4qYSzKU1EBez/NxteSgA4eDujCe8cNRKgLu5ZJ1Ttvsv+I+VwlHDxV1pxcNKWLWMEcleFhWhQCusijFWWZiH91vhHUHEEMUCXg/64+MvF0jNEzYgC22D/nXCXmADLqryOOv9Jr1mh3moQgbYHNuwhNUlwFUL8LG8wZl6Q65KElZzvgdW9AVOHQe0vx+oIVmvhhz5OUDuaqBOB2Dx+cC1By3hhjWvTEMBiHOhP264agHQW970TzX/lDFTb3ym2jxQK0gZudDrXudyvErN/d6on1qXYPH5EHSzDt28SonhbGz9LH8Isnktifez7lf1B3a0AqujIoVVxVL1ySefxF133YWZM2fit99+4wLr4MGDMXDgQLz88st8s7TwQwEIfmapFAAAIABJREFUYQ6UezIXuF7BGjZW7frjBuxE60lSyB3t/SPkXiHeB4S8VzRWi5QBrgabV9kdR2XDwxuu6o+P0UveCCv4PNO3TAw+b/TnlbKRm4mwGgjZIk1o7eZVWpd0qR7z8lSbLslhf5hlbHkL+IXfN5BirOam44PcdHx+yweG96dNOVvw8P8mcVH1prQcMHeQ1MushVVWoG54icbqj+2SNbRUfXBM5fAO8j6n0rpBfZ8KriW09chjyTY5Ddzv1OEDLG/GlIAIEAEiQASIABEgAkSgWhKIWlhlVJh4+sKLwOHDwPzPgYcnAnfcLvHyeoEdO4DMucC894EOHYAP3wdSU6swz0qyQpgw/Su8uuA3eNxeeB0u+F1OJLD4CW72bxcc7gQ43JKoyja4KUutjTvPbYanruhchWFWn6YxYZVppXwDK+VwuuAvKwVKfdIvCU4+TvB5A0mUPFbCakWRMhagKqoFlVlP7GLuxrwXu+YDq6+Viq1zIdD4UiChFhcc+MTbvwTY/znQ8zPp99wfgS6PxbwZVKB9AvFyLWk/8lx88cUYOXIk+vTpw61Ty8rKsGfPHh4K4JVXXgkBYG2xap8Zpay+BAoXNQQcfmzKr4VN+bXRqZ38hV3usvjszM/fhz93fYUOKcfRMeU4t1itkbG3+sKhnhEBIkAEiAARIAJEgAhUWwIxEVYVOj/+CAwbIQlPdepI/+3eDRQXS0LqsKHAPXcHwwZUTapmcR7Lr8XsxbWk1IsbH38PWb/thgNl3NXf73ZzMZXtNu9MSIArgf3mgiO1DvqdUR+ZN18ADxNd1caR5dfQk7jkvZ3Z5lVqZZVrXoyJMgDMilX5TWHFzvn8aLKhtErQixcxqHxgVWFhlXU492dg09PAgc8lQZWF9FXmU412wJmvAs36AqXHpZMJNcsHE5Vqi0C8XEtGm1exTiYnJ3Pr1AK2C6XBQcKqrelw0icq+K6RdMcyWo/wexp7hrL/l/6X/c0FVyasXp5z0jMkAESACBABIkAEiAARIALxRyCmwirr/phbgbO7SZapu/8B6tYDWjQHTj21ilupssbLbqeiK1hFD2lJaRkefftbzFiwFqVODxwOP7dYZTFVnQkeOJKSkZTgxK19O+GJAWfB8//snQlYVFUbx//AsC8KCK6ghoqpJaJWWJpaorlRuZZLuVBqZqktqCVqqVhpZaaWpuZSrn1RWu5bJZWKWmqiYCqI7MIgy8AA3/Oe4eLMMDPMDDOI+d7n4SmZe8/yO2cuM7/7nveQdOWjRghkjnsSTrFHkFtmi7Ky8gjVKmq2sbGFu00pCoMfh/dX+2uknVVVcrfIoKr6Yd7rtVysSp3KjgPSY4DiHJV8qNsOaPyEeV3mq6xG4G55L2mLVVtbW8GktFTzPkabWJXQMhOtg8Wq1abQf6pgZfIWKK+rLf+XBKvOVNC3hSpBkDUeBvsmQ/9TPLgzTIAJMAEmwASYABNgAvcGAYuL1XsDm3V6SV9epS/Af5y/hvX7TuPX84lIupkHG5kM/g288Fg7f4x6vA06B6h29lG/xjqt4lIlAspr8ch9byIUfx5GWaWcADo42djApqwMjg91h/u7KyDzb8EwmQATYAI1TsBQxKoxjWGxagwlPocJMAEmwASYABNgAkyACTCBe5EAi9V7cdS5z0yACTABJsAEmAATYAJMgAkwASbABJgAE2ACTIAJVIsAi9Vq4eOLmQATYAJMgAkwASbABJgAE2ACTIAJMAEmwASYABO4FwmwWL0XR537zASYABNgAkyACTABJsAEmAATYAJMgAkwASbABJhAtQiwWK0WPr6YCTABJsAEmAATYAJMgAkwASbABJgAE2ACTIAJMIF7kQCL1Xtx1LnPTIAJMAEmwASYABNgAkyACTABJsAEmAATYAJMgAlUiwCL1Wrh44uZABNgAkyACTABJsAEmAATYAJMgAkwASbABJgAE7gXCbBYvRdHnfvMBJgAE2ACTIAJMAEmwASYABNgAkyACTABJsAEmEC1CLBYrRY+vpgJMAEmwASYABNgAkyACTABJsAEmAATYAJMgAkwgXuRAIvVe3HUuc9MgAkwASbABJgAE2ACTIAJMAEmwASYABNgAkyACVSLAIvVauHji5kAE2ACTIAJMAEmwASYABNgAkyACTABJsAEmAATuBcJ2FyKTyi7FzvOfWYCTIAJMAEmwASYABNgAkyACTABJsAEmAATYAJMgAmYS4AjVs0lx9cxASbABJgAE2ACTIAJMAEmwASYABNgAkyACTABJnDPEmCxes8OPXecCTABJsAEmAATYAJMgAkwASbABJgAE2ACTIAJMAFzCbBYNZccX8cEmAATYAJMgAkwASbABJgAE2ACTIAJMAEmwASYwD1LgMXqPTv03HEmwASYABNgAkyACTABJsAEmAATYAJMgAkwASbABMwlwGLVXHJ8HRNgAkyACTABJsAEmAATYAJMgAkwASbABJgAE2AC9ywBFqv37NBzx5kAE2ACTIAJMAEmwASYABNgAkyACTABJsAEmAATMJcAi1VzyfF1TIAJMAEmwASYABNgAkyACTABJsAEmAATYAJMgAncswRYrN6zQ88dZwJMgAkwASbABJgAE2ACTIAJMAEmwASYABNgAkzAXAIsVs0lx9cxASbABJgAE2ACTIAJMAEmwASYABNgAkyACTABJnDPEmCxes8OPXecCTABJsAEmAATYAJMgAkwASbABJgAE2ACTIAJMAFzCbBYNZccX8cEmAATYAJMgAkwASbABJgAE2ACTIAJMAEmwASYwD1LgMXqPTv03HEm8N8jkJ9fABcX5/9ex7hHTIAJMAEmwASYABNgAkyACTABJsAEmECtI2BVsXojLw038jNM6nSwTxuTzueTmQATYAJE4FpiEi5cuIjQXj0ZCBNgAkyACTABJsAEmAATYAJMgAkwASbABKxOwCpi9WL2Fbzx6wcgsWrq0d21Mz7s/7apl1nsfLlcjp9++gnR0dHIysqCl5cXwsLC0LdvX3h4eFisnqoKKioqwo4dO9C8eXM88sgjVZ1eY69funQJBw4cwMiRI+Hm5lZj9d6NFV27dg2bN2/G0aNHUVxcjEaNGuG5555D165d4exsXFTliRMn8NZbb+Grr74Sc0HXceXKFWzYsAFUH52bmZkp5k5ERAS8vb3vRnRmtXn1mq9x4eIlfBT1vlnX67ooIyMTGZlZGi+1DmxpsfK5ICbABJgAE2ACTIAJMAEmwASYgDEESktLkZeXh8LCQigUCvEdk35nqcPW1hb29vZwdHSEk5MTXF1dQb+zxvHdX3uwPGYTzqfGo6yszBpVcJlWImBjY4M29VtgUsgIPPtgbyvVcncVaxWxOnDnRNzISzeLRNKF6xjd6Rks6veWWddX56KYmBhMnDhRCNRnn30Wbdu2xblz5/Ddd9+BhOuKFSsQEhJSnSqMvragoABTp04VEm7EiBFGX2ftE3/77Te899572LRp0x2XdpJ8pvHq16+ftbtudPlKpRKrVq3CO++8gyeeeAJPP/00fHx88Pvvv2Pbtm1o2LAhli1bhpYtqxZ0VFZkZCSaNWuG8ePHg25i6geJ7lGjRqFNmzZCvNJDgF27dgnRSnXRHL4XDkoBMGnKNNHVKa9MQHCH9tXuNknV2fPmg8pWPx57NATjx4yudvlVFUD1xp4+gwtxF8WprQNb4bEutechS1Xt59eZABNgAkyACTABJsAEmAATqD4B+t6bk5MjnATJThcXFzg4OAgJamdnV/0KyksoKSkRspbqy8/PFxKXvmvXqVNH1Gepg6TqK/+bY6niuJw7SODzZ+bUqFyl5wilJUBWQQEuX7oE+xIF/Jq3gLyoBM4uznCwsUeZvQyeTjawt9N0J9bEZHGxSlGqA3dOMrvNJFbpeLHzICzs+4bZ5Zh64T///IOxY8cKeUXRmPSURjroadDGjRvx6aefiv8++OCDphZv8vksVqtGJjFq3Lgx3n333aovqIEz6Gnbt99+i48++gifffYZunTpoiFDc3NzsXXrVgwdOhTu7u7VbhEJ7p9//hmff/65+INHB8lYYkMRxdoittoV1tICvv9hJ375LQb3B7YSEaYRb06tdktJaEZ9+LFJ5dSr5415s2dVO88rSd2ln68U6Q2kCNkLcZdA5Ue8MVX8lw8mwASYABNgAkyACTABJsAE/tsEaDUiCdW6desKyWlJkVoVORKtVHd2drao21KrIZ/8YjTOpVyqqnp+/S4g0LZBS+x/eb3VW1pcUgooi5FRUgbn3EwcOXoEf507h5aNG6Fjr35w9vHHv1eScSv1OvwaewI3E1GUkwXPZq3RPPABq7fP4mL1ZNo5TDgUaXbDJbFKBYzpPAgLakCuSoKuSZMmYvm0TCar1H6SVVFRUUhKSsLHH38sxCs9NaInRupPb+jpDj3ZIclFYfMk2ugaWtJN9bRr1078aIfU0zXHjx9HYmIi2rdvj4CAAEyfPl0jYlUq65dffhFLyTt16gRqsyTPqHyqn55g/f3332JJeIcOHUQb6fck2uj3J0+eROvWrREcHGxwSTrVl5CQIM6n/nTu3BkXLlyoFLFKbP766y+cOnVKtJvK1Zc2gc4luUhSMTU1FUeOHBHtonQHvr6+GtxpWQNFZJ4+fVrUT+VK51A5aWlpIiqUIkCnTZsmxkRKT1BVmwyVbfbkBRAXFycijBcsWIDQ0FCjirp165Y4j/5InjlzRjwdJNbUF31zh9pP82/79u2gSGuKIqblGtJB80uag/Q7ejhAHC9evIhWrVohKChILBuhP5ZUjzR3aNyk+UTjT39IaX6rpy4g7hR9S+3u2LGjiLxVn8/EniK9aU74+fkZnA9GAdI6SX15fkZmJujfvx6LQegTPdG6dSvMnjsfTw/sL+Smv5+fuFr1/01Mqk4Sq88PGwJ/f+OuJRFLUpeiS805pCjVvfsOgBbEvPbKhAqJSv389POVoOdu8yJnmVM8X8MEmAATYAJMgAkwASbABJjAXUCAvr/T9y76jkvpCWtSqGrjoe+MlCaRvlPS9/HqRq82mteFl//fBXPQmCaSO0iefcyYU80+p6BQiXyFDRxLbuLk5Ru4fmYvfon+GXEJKeg7oBeeGDwKPs0CkH0jBbs2fYpm9esi8cpfSJfnw+e+7ujRewDaBz8Imcxy0d3ananVYpUaO+6hIXj/KdUSX2sdJIBeeuklfPnllwajUdXPoyhJEmgUKfnoo49WNE19qTyJrZUrVwrpFRgYKG6KJAppafj8+fOF8KQjNjYWU6ZMQUZGBpo2bYr09HQhREmw9e/fX9RDsoqELv2QFKWDJCelC6AfksEUvbhz504hVikPKt18169fD8rBSb+n5egkb0mkUTtIVH7xxRfi99oHibbFixeLqEtqO5VP7Rs8eLAQeRS5S0+sSI6++uqrQqJR20nE3bx5U7Ds1q1bpXJJPFJfH3vsMZHHlsqg/tKNmtovsaTfkVim/KQk7ugmHh8fL3iHh4cL4Tts2DAhIqVj3rx54vWq2kR9e//990V96mUvWbJElFmdKE/KhUqymCJIjY1IpflB+VFJONP4kCgmfgcPHtQ7dyivDs2LPXv26Hxb9O7duyJdw9WrV8UcoXlG/SUhSsKTpCj9wSZmxIKEPc0vSaJqR02TaN2yZYuQ2C1atNA5n0nm07iReDVmPpjznv71txisXqt6KkZtbVouPae8MlEIVMq1SsI1PSMTmeX5UWkJ/fPDh5oUSSqJVW1RSvKTokmfHz6kkqx9cfxEs8UqlRv14ZKKKNXxY16oFJlKEawkjikVAaUk4IMJMAEmwASYABNgAkyACTCB/xYB+q5348YN8V25Jvd5qYoifden73v0fVU9qKeq67RfbziXv8eYyqw2n38jMsYqzSspKUPOLQUURUrAGbh+8jR+3LwMNjZFkGek4dLVRAQ2D0KvfoPg1sQPV/+JwZmYvSgqdIJH4xbwD34IcPbF9csJaNykKZ4d0AOeHioHZ+mj1otV6nD4w8Mwr8/rlu57RXkk7yjCsKq8oXQTIZlF4oikZFVilQQmyUPKcynluqQIxAkTJoi0A5THlQTiyy+/LCIUpahLkogk+WbOnCkEJtVDmyBRKoI1a9bg/vvvF20/e/askIwkCSmXJ7Wf0hhQX6gsepIkLU2n35OsGzNmjJCkJPJefPFFvP766xg4cGAltlJ9lCuUImyl+ihVAi1DoLpI4NJmSRT5+MEHHwhRTP//zTffiByf69atEzdd9YPEKslLEsckbunpG/V37ty5Igk3RQVTm2fNmiUkLf2bzqHfUdQvSVmKKqZcorpSAdDvqmpTcnIyxo0bh7Vr14p2UNk0TpRPhqQ35aox56ByqB8ktLVTE5DMpH6qHzQO9IeSxu/DDz/E8uXL8fzzzwuxSyx+/PFHg3OHytIlRNXlvjRG9JRx0aJFQvZKYzRp0iS8+eabRotVKveVV14R8/Dxxx8XXbl+/br43YABAwTTH374QaRBoDlA0dT0QODrr78W+V+7d+9useTnJFc3bd6GjsFBevOdSgI29MmeQoKaehgSqws/XCI+VES8OU1DrlZHrC5dthJXExMx481pOoXqtWuJQqZOf3uWEMYUgUv5ZDktgKkjy+czASbABJgAE2ACTIAJMIHaSYACX+g7FgU/1cbNoul7LTkMCjQzN3KVxWrtnHvmtsoaYrWkpBR/n7uApMQk8YAhLzsdF2P24Y8zp+DlUICC1CxcTs5AU//maNb6Afg1bYjCwhxkFZbC1astXH2bodSuDM4ye7h7+8LGzhZKpQJdO7ZGPS9VCkVLHneFWKUOhz8yDPN6W0eukgwiqWWsWCU5+eSTT1YpVqUcJHRzpGhEOkh0kXiig+Tbvn37hJSkyFJ1CUnRobQpEQlREp8kr0hmkbySDknkUfkU9UgydPXq1aIftAO9dNC/tX9vKD8ptVVXfVQelUXSlP5LN3za7IuErfomSXSjJUFIgrNXr14a81USqyQS1V8zplzqL0UA//nnn2LzJ1p+TpGY6jlWKXK2qjb5+/sLqUyClja90pX6Qb3RFH1JUajqB8lm7Q2zaByoTE9Pz0pilcZn9uzZGmVQ9C+Ny9KlS0UEsa4oV0NzRxoP7UhTdbGqb4y0x7+qiNXhw4eLPhEr2kxLfSkKzd39+/eL9hP/1157TUQ6P/zwwxYTqbpuehS9ufCDJWjq7ycEI0WrSsc3m7dh7/6D1Yrs1BarunKuUp2UU1WSm+aKVWnzLfWNt6h/lOLgsS4hIpKV7ifvlacAoNdWrfkari4uFskna8k/KlwWE2ACTIAJMAEmwASYABOojQToM3TsqdsrHs1pIwVtqH/vMKcMQ9dQIBYF39SmSFXt9lIAFP1QII05B4tVc6jV3mssLVbLykoRf/4MbiQlIiU5Gb4+9XDp9AnkXL+AdBsnIO0qbly7jrScfNR1d0KpixM6BT2ANp0Hwq9Tb9g52yE7Pw9lhXZIi49D86D2UCiKkZ1zE/8mXMTLo56Bna2tRYHeNWKVev1yyHOYEzrFogCoMBJnb7zxhpCFtHxZ/aAoQ5JbFOlHS6opepTEKC2pripilQTbd999J/KAklClSE9avk/Rg5MnTxaiipbiU25S9SXYVL8k6Wi5do8ePURdhw8f1tl3inil66kubcmmT74ZEqsU0Un1USSlepoDKovyrdKSe4qcpaXlhvKIStG26o2WUgGQTKQUA9KhLlapXIpm1SW6taMxtcUqieqq2kTS9/vvv8eMGTNEZGjfvn3xzDPPiNQF6puWSW0zVqzS+QsXLhRP8CjSVv0JnnbEKo0VsaRxUxftUp0UVVrV3NE3tuqMDLGkuqldxqQCkOQ+SXVdh5R6gNJfUJQzzXl6ykpR2RTNai3JSh+MaFn+R1Hva0RuUlRnxw5BZkWqSv3TFqtSLlfxPjh1BomJSaD8q6G9elYgMVesSkv81dMOqKc88PNrIiJZ1T/E6eu7xW+QXCATYAJMgAkwASbABJgAE7jLCVAgwxsRs0D/rc4RHNQeUyZPqE4Req+lFXH0PVBXqj59F5XNegs23T80rj2yukCnQ4B7kHHnGziLvvNSoJM5G1qZIlb96jZEkzoNdLYk5uqpaveDC6g+AUuL1T3frUf61YuwKS2BTWkpnBwdcCszDfmFuchIycXF82ehcHZAUaECDmWlKC6zQUBAE/i374pHw15CfR83wMkbN3IUUOSmwNvTF2WlZSgsyBf7s/g3qodAf839fapLodaJ1ao6dHzY9qpOMfl1yl8yevRoEcVIQlE66Kb2ySefiHyeFFVK+SxXrFghoktJmlUlVmkjKiqTlvWTHKUl3iRqSTrREygSWlTWsWPHKolV9fyWJApJBlIKAkoZoH1IS8pp+bUlxKoUcTpnzpxKYlVd2tEGRSRZKYqUJLL2QTJZfdMjet0YsUrl6kvNoJ62gcrXFqv0urFtInlNm3lRtCWlBSC5Sn3WJVeNnVTEhyI2SQqri2P162kOUDQv/cGklAcksOlQTx9AG01VNXfomqpSARhiSVG0Ur1VRawSG+rXQw89JGSp9qG9WRZtxkZ9+OmnnwRbSmtBUdDVyV+rawz27juIPfsPYPGi+eLpMwlKeor8zeat4kNTdT706EsFQDfjNyLe0RkNa65Ypb7RtdqiluTqnv0HK0lVOl9qn7ZUNnau8nlMgAkwASbABJgAE2ACTOBeISB9dqa9F8zdq4A2qm0d2FKkA7P0IaUAoNWVxm5UVTbzTeC3X2Hzzu/GN6fRC0DbdRXnr7u6Dy821VxlakxhFCxG6QXNSQlgilh9o/t4TH/89qpd9baZUo4xfeJzzCNgSbGaceMq3hnTE27OriiVecDVoy6KC3PRrJk/srNv4eaNFOQXypGrsIO9vTvkecmQOTqgSf168GvWDPc//gIaB3VFiZ097MsUkJWWQSZzAGxsUFxSAmVJGdIyMtHOvx483W9v/m1ez29fxWK1nIWuHKb0UkpKisiBSku/aTMhkku0LFo936r6knbavGjbtm1CeO3evbti2bz0JIeEE0Wr3nfffUKk6RNx//77L5577jmxMRSJLBKItJs7/VddTtHGVPXr1xcCU5ccoz4Ykmbqy+ilaSFJXYreJQEo3dhpKT5FOe7du1eUSekKSP5Rzk0SbtJB4pBkNf1RUN8tnl43RqzSsgJKt0CCVH0DLMrXScvQqX0UEUo3c22xSuVX1SZq38WLF8WYSn2j9AKUl5bywtLGTOYeUo5X9Zym2mVRWgGaR5QGoFOnTiKNAx3qYlU9glff3NE3turyWxojyq+qzpI2GKO0EpRjVopYpQcH6ukI1B84kNinDddIutNDBnX5TBHOlP+HHhbQ2FFk9wMPPFDRbYq8pQhninbVJeDNZU3XUV7S/ALVU2f6sETvA1dXF5F/lP69fOkSs4vXJ1apQJKrunKbVkesUvoCWvpPm1YFd2hvsN3SRld5+flCKvPBBJgAE2ACTIAJMAEmwASYgH4C0mf7pwf2w9MD+5uFij7rW0us0vcsCpgy9vtS2Yw3gZ3RgJe3aWLV83Gg02FkF9/CMzHzcDj9L5QN2m0WD/pOSd/RTYmwpYpMEaKSWE3KSYGHkxsSs2+Aolg9HN1MKke9g24OLng84GE42zshPuMKTif/Y1b/a/tF93n745OwWfB29cTbOz/Ar/+esEqTLSlWP5r5CmyyryIjJQkp6Rlo3qotymwd4enmjGJlKZJSrsPL2x0lhWXIyy2CPP8m7Jwc4O7mjnq+9eHftiuadQyFZ9P7YFNcCEcAJbBFaVkJlKVlsLV3gFx+C7YlxejQor7FeLBYLUdJQoyE0bfffou3335b5DWlmxrdLEg2kdCjSFOKvCN5Iy3Vp9cpupLkJgktEqENGjQQ4lGKWKWl3j179hRCkCJeSRhKmwaRaCV5SeVQ5CJt8kNiiuqiZe0U7UqRsdLGQZSyYNCgQUJs/fzzz6KtJLxoMydLiVVCIsk/qT4SpCSMpTbSMn9KbUDto4hPagNt6EV9pN8dOHBASMpmzZppTFZjxKpULm0oRSkBKEqXZCjVSblZKTKXhCSJXqqXojLpv7QM3Zg20ZM12riJZONTTz0llltQ2cRPO9etOe+01NRUIeNJrtI4U/tp18SsrCxRPvWB5gSJc5LkusSqFLFqaO5Q26qKWCUmxJAeCkhjRA8FaK5T2TQXSaxSWgKaZ8SEcsdSnl06hwS2lNKB8sBSZDfNv5deekmkx6DraAO0IUOGiI3FaGwovyr90BhRqgXqLz0ooLy4tMGZJQ9pIyf6gENCkqKYv/9hp8ivSkd1ojmlyFRT2zsvcpbGhlamXC/lhjXmGm9vL7w2eaLZdRlTB5/DBJgAE2ACTIAJMAEmwASqS4BWldGKMsCmoigKhDBng1lz26ItVuk7w/c/7DKqOCldl7XEKn0fpe9L9N3ZqGjVGW+ijKQqHWaI1cNNlwqpSnKVDnPFKn3fpUAvchjaAVWGwJojVo9diRVClf7bpVmw+H9TypHa88qjI0E/ns6qDYzKUIaEjGuI3PMpDsZbZ3d7oyaZkSf1CeyGJ1t1wf6Lx7A77qjBq0isrhu+CO6Obpj+wwKr9c9SYvXKxTgse3sU4pKu45E+o/D0sAlIPBeDfw6vg71tXZQ4OeKv+PNo2bwpMpKuobSoCCVwRn6xEilZObCx98AD7VrBv1VbdHv2ZdjXqQdnWSlKSiDmZ7FSCWVZGZTFpSgsKsL9Dd3gZG+ZXKssVtWmIj1toY2sSCYdP3684hUSYxS96evrK2STJIdIElLUH0lPOvr37y92lZciVklqkfiiSEiSaiSiSKKStKIIPylCkZ5O0aZHFNUn7o1eXkJOxsfHo3Xr1kJ4kUSkSFESdbR8nQ5aak7Cl6QWPd2ypFil+qQ8pNRPOmg5OAk12uWdJBlFUpJIpXQJJOmojxJvb2oQAAAgAElEQVQHkoVBQZVztxgjVqlcEqkU0UkbPknl0jhQXSEhIRVRu+pjIEnCqtqknr9U6huVTXlfH3nkESNvaYZPI2FOm3pRNC+JcumgXKSU25WiR6XIY11ileaiMXOnKrEqdtDLyxNzmtpCc0/XPKT6KBqZ2kLn0BykOXn+/PmKjdqoD5SzleYwiXNprtJDgAkTJogHDrrGjd4XNJ8pL7ElDxKfCz9cghHDh1aK8JQ+vNHGT+Yu9aG20gcw+jH28PfzqzLatKqyqO3XriUiIzNT76lUT+vAVlZNnF9VO/l1JsAEmAATYAJMgAkwASZgLAH1/QPoGmtFfuprj7ZYpfbQajFjjueHDxXBDNYSq/T9i76zUYBWVUdZxBvArh9un2aiWH0nIwjzHTQj9cwVq9QIWuFLfoS+Yxp7mCJEpYhVyqeqLlYp7+pHh1dXqpLOI/mq6xjd6RnMemISbhbkYP2J/+FyZiKefbA3+gR2xfnUeAz+ejJuFeUb2407ct5bPcIR/shwrPp9Mz44tOqOtEG7UkuJ1fizp6EoKIZv8/tRLHOAPP8WUFKM7NRU3Dj/NxIuxCD1+gXYF9vAzrYEji72SMkowNVr13EzNx+B9wejrDgdjRv5oGXwADzc73konWSQldkKsVpSUgxFcTFsbGxhZydDfXcH1HOTWYRhjYjV/s26o6Gr6clhT6adRWz6eY2OWiPHqjZJEm85OTkiklHKHUny88SJE0IyqS+DJiFFN0I6SKTqelJDoi8/P19cR0JV10Eik5ZRU3m6cpNK10j1Udvo5qW+QZJFZoRWIdKu9No5NLXrkvpY1XmmttGY+okdbcJEN3R1/lW1Sb1sYkly2tKH+nhJuXBNyTNqzNwxts3SBlrSPNQldKVzDM1B9feHvvOqYm9smw2dJyWeN7Qrp74l+5aon8tgAkyACTABJsAEmAATYAJMwHgCUR8uwYW4S+KCOy1W6XtCRqYqMKiqg6Qqfeewllgl10Df0Si1mqFj6frL+Cevsk9YMVzTmVSUEfc6kHtG/DOtWIYJVxojBw44WP8+jWqqI1bJYVBwjSnpAMwRq5QCoI6T++1UAE66vcriI1/pFK7U4e/HrEBr3wDM/OkjfPf33goGW0YtRWvf+/DOz0twKP53vNkjHGHtnoSrg4uo7/PfNmLHX6p0CWuGRaGguBAB3v5o7u2H8ynxOJzwO54PHoi6zh44lXQOs/d8iovp/1ac29SzMVr6NEN2gRxr/tyOL2K+FWVR5O3MJyaK18hpHE/8C+/t+1xc+0KnZ/F0u15Ilqeie8DDOJF0Fn8lX8Dg9k+JzbwoNcI/qfEYuyUCgx7sI6JwSTxT2w5eihF9IUn8Yf+34e/ZGAsPrMCLnQehmVdjLP1lvYhendv7NYQ07YBtf/2MVb9vqeptoPd1S4lViiQtQinyixUoLLZHvlKGfEUxSm0K4WJnj9P7tyLuwA5kXktBQWkZMovkyMiioLB6CGgeAEVeIRo19oSHqwzyPDt06PM8GgU9ApsSG5SUKmFrayN+7OzsUVYGONqUoEUD4x8IGAJUI2J1ZY+56Ojb1uSB+vLsVqw6R0sGbh81IVZNbihfwATuQgK6xOpd2A1uMhNgAkyACTABJsAEmAATYAK1gAAtrw998gmdq6pWr/kavx77HZTOKjMz646L1dqUCiApKQn16tUT6eMMHUuPluHzX0o1TvF2BY69bqf7shPdgZtH8FO2Oyb82xiJRfbo4VmAQw0CNM6vjlil1G+0r0eTJk2MnoHmiNWtZ35C2wYtseX0LgwL6oe29VviXOqlin+fS7mEoe37Qp9Yfdg/CCsGzUV2YS56rhipt61Ln56NZx4IxaWMK7iSlSTEIx0zfvoI35/dhyOTvhFC9UzyBfH7oEb3o6S0BL9fPYUGHj64z8sPX/y+GfP3LxfnBtRrKsohCfpI0w5wcXDCwgMrcTD+d3w55H00dPfBL/+eQF0nd4Q0C8bhhD/wwrdvgiJTX3l0FIpLlDiZdFa052Z+TiWxuvFkND4aEAFlaQmOJ/4Nf89GaN8wEBtjozHzp8XYOvoztKzXFK/+bx7quXpiYd83RFnrju/A/Kem4+rN69WO1LWUWFUUFUFmZ4vCwiIoSkiwliG/uEQs4S+ADHbZ13F03VKkXU3AH3+dha2HK3zqeaGeVz24ONrD092F1vzD1sZGbGTt1bwDug8eB1s3b5QUF8FWZgt7mZ2IWC2lfKulpWhZ39noeWvoxBoVqy8fnK2x8RJFsvZv3gOLT63FpewrFe1sWbcZpncYAxarFhljLoQJ6CTAYpUnBhNgAkyACTABJsAEmAATYAKWICCJU4rujHhzmoZclV7z82uCGW9OQ+yp02IZPp1XU4d2KgBTUn5RejHauNZaEauUX5U2fq4qv6o5YvW9s/9gdtLtpf9VidXFe25hyb68SsMyrZcrpveuHCVKeVZpDxPKs2rsYY5Y1RWxKi+8VRHBmlOYKyI29YnVx5p3wmfPzMaljKsYuv5VnU2V5GtmfjaeWTtRRHyOf3goInpOwN6Lv2LSjtlCltra2OKpVWPRsUk7fPrMu7h28wYGrnkJgx98Cgv7vYEfzh0QOU3pXAeZgxClFIX67AOhWND3Dfx+9TQmfzcHfe/vjtKyMmz/62fRHjqfjseXPy/E6oSQ57Ep9ge8u/vjivZqpwKgiFRKZ0Ail6JhaWOun8PXoLhUKQTyD2O/hF/dBkKs0uZVC/pOx/MdBiK7UC6iNi2Re9VSYrWoSAnYlMHWphS2JSUoKy5DXgmQZ2MLRWkpPGCLY9Gb8dvhbbiWdAUO9m6wKwNkdjbw9vWCt7cHbErscCtPgQKUwrdJS3R4OBRe7R5FWVkJOVfY2dlCdJyus5WhpS9tb1X9o0bFauctgzVaHN52KF5qNxQkXNWX/Af7tMEXPeexWK3++HIJTEAvgV27VMnaabMqPpgAE2ACTIAJMAEmwASYABNgAuYQkMQp7blAKcHU5aq2VJXSeNG+AnReTR26xaoqLUFVx2NdHrGqWE1ISEBAgGYUqa42mSpWH1/9MI6mFGgU1aZuCc439NP4nXbEqrZc1SdVpUKMbb90vjlilYQpLZ2nvKqUd5UiSSmfqvRvyqs6/fFx1YpYlcToT/8cxmvfvyeaqy1k1eWn9mu6xGrqrcwKkdvKpzm+fu5DpOam4+m1EzGv9+sY0v4p1HF2F5GpJGwvZ16rEKu6cqlqi1WKSO3avFOl6UIilwQttdfDya1CrJJ43fbCMrRr0ErkmZ318+Kqpn+Vr1tKrBYri1FWAsjsZSgrKUVpGVBSWiqicQtLbCFTFmHnNytw4/JplBTlwtHeGYW3SpGTV4jCMgU83B3gaAPk5+Wj0MYOTZq2gnejVmgZ+hyc7B1gCxs42NkJEWtnZwNHB3s0rmNfZf+MOYHFqjGU+BwmwASYABNgAkyACTABJsAEmAATYAJMQIOAtjj9ZvNWseSfpKm/vx9okygpUtXQ3gjWxqotVmtTKgBjxaSpYrX7kTdx5NLvQErObbwezkBjT4NilV6U5GpVUpXONbb91RGrxs6PqnKs3u/bAvP2LcOm2OiKIjc8/xE6NG6LjSe/x4jgMPyTllAhQ0NbPYbFA2fiXMpFDN/4ukZUqTFitaikuCL69fH7HhIRrhfTr2DDif/hg/5vIy79MubsWYrGdRpgduhkFBYrTBKrKwe/Byr3rZ2L8OP5g5UwaYtVKQLXUeYgomgn7pgt/ludw1Ji9cif++Dm7A13F3d4uHnBwckJZXb2UChtgFIZbqVdwO8/b4DyZhac7YHUjBTEx6chMS0XMld7+NZ1hpuTDXzqeUJZZo8yexeUOXnj4f7j0SKwFYpLSyGzBRzsANsyJTxcHODmfBdGrJo6WJwKwFRifD4TYAJMgAkwASbABJgAE2ACTIAJMAHrE9AXjSr9nlpQG6QqtUNbrKo2r8o0CpK/n59VN6+yVioAIVYz/gYKilRytbAYMFKsGgUGgLVTAVA+Vfox9qAcrPSj6xjd6RnMemIS8osLseHk/8QS/tDAx9AnsCtir58TUaS0wdX99Vvgy5jNYvl/ZOirCG7cFh8fXYvPfl1vsliljas2n94plvRP6zYWPVo8glV/bBE5Vxf2exMnEv/Gy9vewXPBA0Qkboo8vUqxOrHLCOy/+Bv2XfwN9d3rYWq3MaL9lFO1Z4sQvN7tRRxJ+BMvb39HI2I17VYm1g5fBJmtHXadPyQ2s/r5whG88t0cY/HqPM9SYnXW7HDI867CwfEWHB3d4O19Hxo06IimTYNxf8v7ceXcH0g6+ztKc3ORdTMFly5fwMVL15CcJod73bpo5OsNN2cH2NjawdHVA/LCYti71EWX3gPxaPcnkVtYDGWpDdzd3EQ+VieZLdxc7kKxejLtnEaO1YYu9dDQ1RcXs6/gVnF+xSC52bugVd1mnAqgWtObL2YCTIAJMAEmwASYABNgAkyACTABJmB5AvqkqlQTvX41MUnkVL2TkapSe7TFqjlErJVj1djNq17cWIi8IptKTW/7yDbYVP411l3Zhyv5qbfPv5ENm1KgrHFdjTJq8+ZVUkMpDUAZ5cYExKZVlF+VlrjTJlbSQakBqjpeeXQk6MfTuY44tQxlOHX9PGbv/kRsEkVicl6f13Gftx9sYIPikmJEn9uPGbs+EjlXTU0FQJGhJD+dZI6irqMJf2L81pmi7tVDF6BbwEOiHrnilsj7mZJrWKxSXtfFA2eA0gpcSr8iJCzlWR3Svi+oLqrjcmai6M/B+JgKsUoRrSSWH23WsUISbx75CTr5PYiogyux+g/NTeOr4qj+uqXE6oL5r+HH6G+RlpYOL19XePn4IjunBDnZ9pgwdhSa+XgC8lsoypEjKzsFl/79B4mJ15GacRMubu5o4NMAdrb2uPzvNXj6NEDj5s0AmQz1mvqioa8jykoycDMrE2U2ddF3QDiat3wE7rThlQUOTgVgAYhcBBNgAkyACTABJsAEmAATYAJMgAkwgXuBQFVSVWJAO3PXBqlK7aG2TJpS/c2yqD/Lly6x6DCnp6fD0dERHh4eBsuN/DEL83ZqRtn6utshLWSS0e2pX+CAVOcijfOrI1blcjkUCgV8fHyMboMpOVap0O9eXA7KoSodJFRJHJIAJcEqHSRfn11nHIsnWz6Kus4eiM+4gtPJ/1RqO73u4eSKsymXzF4qL0nY8G2z0K5BS6TdyhIbSKkflE6gnqsn/rh2BjfkaUYz1D6RRCvVIS/Mw/5Lv5ldjjkXWkqsXo47iTNnduBachxuFeTAycETxUqVTHezrwtfl8ZAvg2y01NhY6tEtjwDGZlpyJFno1hZiqKiEuTmKpCcnI52HTqBMgj4+TWFl4cnApt7wtO1CCi5haLSMijs3HD/w8+iaeBD5nS50jUsVi2CkQthAkyACTABJsAEmAATYAJMgAkwASbw3ydAeVP37D9Ya6JRjSUee+oM9u4/YOzpFeddvZYkNuWSjnWrV5hchqELcnNzkZeXhwYNGhgs1xJi9fF6D+CT9hPQ/ehbyCnOE/VVR6ympKTA1dUV7u7uRjMxRaySLG3boCVW/b4FfVp304hQlSqkCNbdF44i/JFhOJdySUPCGt0oK5yoHt1qheJrTZGWEquKgmxciN0JR2dXlKEUdTxkyLmZDZTYwsmlDNcupSP131tIvn4FyrJ8sQGVTakSxUoFUjPScCuvEMVFQMs27ZCekQ0lbODo5AJXZzf4B7ijcYALbB3ykJd7C7YlLujRezbcPHwtwrFGxSrlTFU/Ovq2Bf3s/PcQkvPSK15q5OqD/s17cCoAiwwxF8IEmAATYAJMgAkwASbABJgAE2ACTIAJmEPgWmISFn6wpEKuWlqslpaWgvKsNmvWDHZ2dnqbaCmxevjxD5FdfAvdj7yFMzmXzRarlF/1ypUraN68OWxtbY1Ga6pYJaFKEaokWJ9q/XileihPKAlVimAlwaoe3Wp0o6xw4s/ha0SpT60aa4XSa0+RlhKr1KNvds3HP5djUMfdGw42Mtgoi9DApw7q2jqjOMsF+Vn2SEu9htTM67CzkcGR5CrKUGIDKJRFgI0M9o4ukNk7IS0jBw4ODnDzdIWbrztc6jmhyFYBmYMN7mvSFr0eDbcYxBoVq6a2mjevMpUYn88EmAATYAJMgAkwASbABJgAE2ACTIAJWJKAuly1tFildlI6AJlMBk9PT73NXnEkG5O+uR2QRieamgrghaa9sK7TdFEHydV1V/fh9RbPmIXq5s2bUCqVJqUBoIpMEat0/qdPvyvyqyZm30AdJ3e0a9hKLPmnFAFnb1xETmEu/Oo2FPv5vPb9e2b1hS8yn4AlxeqFy3/is42vwNUF8K7jDheZE+p7NkAdeMAm3xvydBs4OdkgK/sGUq+nQpGfj+JiJZzc3ODg5AjI7ODi6obr11NhI3OGTakt3J3d4eRZiAbNnVBoK4e8qABhfeaiSYN25nda68oaEau0EZW7g6vJjaYo1ht5mnkmjg/bbnI5fAETYAJMgAkwASbABJgAE2ACTIAJMAEmwATMJSDJ1RWfWTbHKrWnqKgI169fh7+/v8Go1fHrU/HVb/KKLpgiVpu6+OL7kEgE1Q0wF0HFdRSteu3aNTRu3FhEBZpymCpWqWwSp/RDEpWiU6WDolhJtpJ0pR8+ap6AJcUqtf7vM5vwb8JhFCnyYG9nB9syO9gUuSP9RhEcbb3h5uqOIkUWcrJSUVSoRGa2HMVlZfCoUxd29g7Iyy+ArZ09Sm1sUVxUjLp1PSBzz4F93SJk58vRpnUfDOijerhgqaNGxKqlGkvlsFi1JE0uiwkwASbABJgAE2ACTIAJMAEmwASYABMwhgDJVX+/JsacavI5mZmZoLQApmwEZXIlFrqAImxp+b+3t7fJJZojVk2uhC+oMQKWFqtlJUpcOvYd0pPj4eRgiyJFAUpkwIW4RCjyZfDyrIeszGQU5MtRXFSKopJSwNYGdT29YGMnQ0ZGFoqVSri4uQNlNnBzdkc9Hyc4OBfBy9cXPZ+OgJ3MtIcBVcFksVoVoZQExLsEoIXhDfqqKuWOvp6+PRwPxU/CvxEdAHkC4vMD0MJwXuw72l6u3DQC6QkJcGwWAA/96XhMK5DPNoFAOraM7YKESZcws5MJl1n5VJ4TJgC+K+/xCiT+nQ7fB5rA0YSu0qkafw9MvLY2nZ52YAmWpIQiaoTllvDUpv7pbMu5jYjY3QjTpveEb2kukpOK4evvBRmdfPM4Nn4ZjbM3lYCDF0JGTENYoHjFsod2veWlF5zbiA++K0DoS+EIqW98lTSOGzES0xrsvd034y+vfGZBHKJXbkBMqhLtRkVhZFszCytNQ8zXq7ArLhdevaZh2hOW2dhAas3ZTRHY28Dy5ZrZW76MCTABJsAEahGBpKQkeHh4iJ/aesjlctBPkybmCWYWq7V1ZM1rl6XFKrUiT56Cs3+sRllRMezKXFBWCtxIzsTfZxLg61Mf8tybKCoqRKFCiVIAzi5OIgVAfn4BiotLUFxcjLJSG9jayVDftz4a+jqhfv266NBrHNy8GprXUQNXsVjFKSy4byhWaUPqvgB/rumNszO7YHGLaOwcGwCciELz5QH4c80Q+Fh8KEwp0FCbK7dN/Yt0/Jow9I+fij8XdIcHrC2FytvZIRJHd4yEn1YXEzcNRbd3TyF8azWlVE2PS03XZ2hqyA8josvHCIiORnj1V3Ro1BQb1RKDvqz0xkDUsVUYdqfEfMo2jO2SgMmXIxBsyltG7VzxfnjrcPlvHOHTKRThU2cgPMScd7W130O6O6nZh9vniPdSK+vNCTORA2LcZuKQdgEvbVU98NF3WGC8DbdZjkPq93izO2ilC0vOY1mPMJx78yRWDFD7cC3fi4ge0QjZ/TnCTJy2d0KsCgl6OkglBC2E6p4Xq9d2Yf7KZITOCkdn11zErJqPX+qH49W+AbBXZKHA1gvuzhaCrV6MRr3lLxQlIPqzPXAfOQk9TZCqdDWN49560zBSpiaNq9HshO/mYmNeGKaNCIK7wT000nBw8RIk99EtX3OPLcf8mBaY8looGhnrp9MPYsnivdBMYEWdaYeRUSOh/giAxWo1BpkvZQJMgAn8xwlIKQEoatXNza3W9fbWrVsiH6w5KQCkzrBYrXXDWq0GWUOsUoPy5Mm4eOI7KHLyRP7crPRs/PrLcXh5esNOZoec3FwoyyDy79K/6biVly9SaTg6OkKpLEOxogh+jXzR+eEgBD3xHFzqWkdksFgtF6swRu7VGqGmEpZGtdlghJK1pZAkgJtgevQhTH5A7f1aLgwWJ4HFarVuY9a7WIhVVCG+rFe97pItINqEWPoptOIBieLqYSwYPxk5U4/hk76mPhm29ntINwbtPtT0MJhcnxi3vehtqpS3wHib3NZadIHi17lo/2EsWsiGYIWOh1PmNJXFqjnUask16hGrGk0yLAlrSet1NkOI1QbTMBKWEavGC0vDzCwl7knQLrrUBXNeCFJFFpcfxrezNo8et40JMAEmwASsRaCwsBA3btwQy+xrU+QqRalSuoKGDRvCycnJ7O6zWDUbXa280FpilTpbWlKM80d/xJULvyM/Lx8pN9Lh5OCE5JRUFBYVi9yqtrY2ZFfF8n9FkVKIVvqdjY0MbnXc0G/wc3is93MietVaB4vVKsQqyaVlLY5hcnwXtei97iJqr8vhcPQ6MBC/rBoAHyhw6N2OWOC7FftebQOkx2DZzOlYdiAdaNAd079YhvAHHFVRrx8D05vGYNnmEHxjVuRdFWI1PwHrZ4zCgh/T4dhhJEa3icUy1zkiMqziS/WL8ZoRZOWRY4qL27BgRhTWn5LDUb3dZs1AaudyKF7IwRZMxZnIkIplq0IYfAwMq7MRjtIyag1mHTBsxhLMHVC+vCA/AVsWzsCCTacgd/FBjymrseKlNjinEVWpGpeW61pisXIq/H5fji2PbcC/bzbBseUz8foXh5Ge74HgEQvxyZxQ+Jm7dF5dsJeLn97LFNj67kbEKm63TSzRVeuTwrMDRr+3BHP7qvqkztqjw0gs+jQSfeglXXNE33wS83c5AkhYecRgQZ+5cPw0GtM7OAIJGzEoLBajDy0xOaqN2mdQrJak32YKHwQ/MwOfzBmgYlqp/eNwaWwXnHpsARx30dxSwOeJqVgZ0QbHolTvEZqnFf1XL1ttvJz+px5par6Q1ykl/16Obq8AKw5NQls7zbHRfh8oLm7E2y9GITrFEcEjRqLdX8vh+G551LUWF2meVjUXTH17GRaranOiQbn4Df0cim0zKtiv/XQc2roAqKH2qiJWdYtVRUwUes12xCc7pyLYEYj/eij6x47C94/+gKcipMji2+Ot730j7tW+SxASsxCLtecUFIjfHoW3F25E7E1HMf8kBtI9fs1gCv1UP88DLXpPwqJF4xBMvr2K93p6zHK8PX05DqUooPF+NnVwK86XI3pyR8QOjkbAx69A/r76wykdY6yWjkJDnhr4e6Ax/pa4N+rpq8GI1YJrOLh5Aw7G5UJpK4PvQ6Mw8elAVAq2LLiGXWu/xC/XlJDVCUS7Bsk47RCmSgVQmoXT363D9tg0KEtlcA/sh/AXQuBrq5JnCU1DkHs6BugxDaEpS/BTaWd4XjuOhGYjxfUFVw5i87cHEZejKrvf2DFiOTvJL41zn2ukpx7Njovr7Hsi4PpRHE8tL3NoNxQc3azqp4MvQkZMRFgg9bIA1w5sxoZDcchVyuDcpDOGvxCGQHf6JJmF49+uQPTfqms6BzrheEprVeSviI5MRmhUEE5HbMRZqQkPjERUaFr5a6ooyYK4aKzaehzJeaq29H5hFLpSGKYh9mIp/DrsupQFJVTjEj4wEO6ZUr3lZauzc22EzoPHIOx+arzWcfM0dqzbLnhA5o7AvuEY00UtfllIY3f0C0jAnj/ToLTVPCfrzA6s23EcaUXQGKPbtajGem/FRsnlUaLq9UrcvWI0I0uJmVpKCRq/jX9LJfsidPo09HQzcp6qd7v0GnZ9uBl47i308688R/a690NAwh6RtkB93hmaE5XmpIH5a3B8zb4v8YVMgAkwASZQUwQocjUtLU1E3nl5eRnc0MrabaKNqrKysqBQKODr62vyZlXa7Ws0r4uQX3zc/QQokjR59jGrd+TmjX8RH3sYNxL+QuKVJFy6dBmFyhLYOsjg4GAPZ0dnyHPlKCougbOLK2zsbNCiTTAGDB+HZoEPWr19FherF7OvYMSeN6zWcMtvXmVYUmp86daOWC1JwpbwPjg/+iRmun2MXjPK5YDsPJb1GYrYcbuxZngTyE8tx5hR6Zh+MhJd/o5C86GHMXrVakwP9oGHp6kZ8gitoTYrEBvVB6/nzcCOOaHwUSZgy+QwRARs0BSrYvmtVrSdIgaRHefCcdVWzAzxgPzXKPSfAHxyJgLBZknI8i//0QNxOGw3+pz8HGGeQini0LvtsPWhaHT/X5gqP2UHiVk0VgwJgGP6YUSOmgvHhbsxs5Mjzq3ogYmZC7BzRgg88mKwYFA4FJEnMfexclmtlqJBCMEDI7Fm9VR09PFAzv+GotfhIdi3cgj8kIT14T1wuO8xqESKGUclsToXiNyKT0a2gUfSRoztcaQ8Mk+O3a91xNaHDmHNiCbA1W0Y228buu/aitEee/F61yXwLWed/uM0dF0XjH0UlUblq88RjwT988lRXbAAQlJ91ARrtvbGyfAe2DPgENY8Y14/DYnVcyv6YFDsOOxcNgQtZOk49P4oRDouxL6IDnDUbr+nXOQh/bzx56o5WT4GkfHjsCY6Aj08FDj39Sj0/3cSLrzXHWmbDIyXBSIYdUtJNY6eBt4HylNY0GsaFLO2Ym5vHygStmFi2Ey0WKcSqxIXMdfyTmHZmFFIn0rzVKF/LjQ1fQ6aKlYj7SKxY/FItHXVnP811V5DYpXuB8fe74PFfquxo0+HXg4AACAASURBVHcsxj65F2H7VyGMVmloj/dN/e+bdOl9vyESPXzkOLYwDGNlS3CB7nXnl6PbBDmidkagi6scxz4cirGKSPGwhx7O0MMzuh/If5qGhz72xZqtEejiIce5jdMx6EgofqH0L6Itet7rLnvxetA2BB9ahdFNgcTN4ei17XHV+9n04VVdcfNHTOwai1EnI+G3fSh6Jc5Q9UUcxorVNgb/HlA6FoveG/X0Vb9YVeL01+8gWjYc054LgnveaWxcshkYrL08W4mzm+ZjR1EoXh0VAq/SZOxduRQHvVVCLPmnD7A0PghTJoWiEZKx99OlOBtE+Suhkm32XRE+ohsaubsjYVsENl4OxKBxg9Ha0xnuRcexfNFeeAybhpHtnZF19Et8ENMUU97uhywSbGrn5h5aoqcezQQHQsylhCD8pTAEuObi9KYl2HzOHT0nT0FoEyD32AbMP+KLSTP6wZOWnB/wwPApwxHkXoCEn9ZiVVw7IU8hUigEqMpxzsXpLUuwOaWrllglwakVfVkhXUeiXfpBLP30LALGjEG/AGfkxm7Gkh+dMfzdMBRs0Mdeibit87G5oC9eHdG5gveF4FmYEnj8trTNiVGxGzwNw4PdUZCwC2u/ikO7qdPQU+PPTi5iVs5HTPMpmNK7EZC8F8uXnUbA5LfQr1H5pCGxuiEBgc++ilEPeaEgdiOWbAcGvT8S7VJ24YNlCQiaPAmhdPmepVh6VndqCY1I0NIE7Ji/CtcfmYJJvRqh4J8dWLFBjtA5YxDkYErEqrHzVPMNoIxdi3eOtcCsyV2hrZrFHKG5NWkUOnsWqOaI7SAxn0UaAj1zIk1rThqavwXqaRHovfXJZhT3ex9jgq0XrWHu7Y6vYwJMgAkwAf0EKEKUIkXr1q0roldpmXNNHSRUqe7s7GxRtzkbVelq65NfjMa5lEs11Q2ux4oE2jZoif0vr7diDZpFF+RkIPXyORze/SP+OHYEqanX4ezgiDoenvDw9kHDpgFodv+DeKhbbzT0a15j7bK4WKWW9/huNG4V51u8Ey3rNsM3vT+ycLm68pWqIh8pj6RBsUotoajAMT8AjnJ0+aA8UvDUx2g9xwc7o0eihWitmsAERawG4OgmknzmHrpzrKpylZ7C4nZz4BMdjdHlOTfVo5c0l4FqidUSBeRy3Ja9JTFY0HKNKhrSrFQUkgA+i+67OmJD8DFVnsAKYTAEsb3CIF9yCTPttJkB8h9fQfs/h6jJtu745p1xCG7qCOTLIbfzgAd5aS3hTWO2uNkhbBouRbuqnQuSHqPR7cpUw7kdDQ2NjojV2zk/1ZkqcGxuR0RiIVZMCkULH0coCLCrB+Q/hOOh2BGibyq1riZKkrTmiKH51ElTrKqkdUcsi2uD+DqjsF9EU5t36Mqx2uMDElBJleaYGNOOsRj6TyR60MMDjTleebl8pTFQZ6o+ttrjZVWxOh4eO05i8oMG3gc3DLy3Db732uidC45mfDbSmWNV5IWmHMvGSjcYuFdYtr26c6zevs8i/zAiH1qOs20SUOe53bcfBmiNdzpFLet531CkuiRIxYxXn1NXN2JQvyPosS4S4R1owycF5HmAh4ej2j0eiA7vgtgRZzG3e/kDL5GyZAY81kZjtKt2fl+1ef2ASsZj4eeYHBoAH5nWHDLjLSikZ3x5pL9of4Lq4ZxomiXGuIPmfdQS90Y9/TQUsarMy0Wxozucy13P6Q0RONhIe1OfOGyeuR3uE2ZVRP6pL9VWFuSi2M4dzuWbe6bt+wBL0voiaoSvKo/mk1EY2V7VOBHx5zsNb/VSydCsQ0vxwZUQvD+mc/lS7bPYGLEXjaZPg+9ezXP116O5gValZd5nNiJif/mmU+IjgRT12RdpSz/A1S7vY0yncgClcdjx3nY4jZkI5++1XlNPBaAuTw2I1UbUv6RuiBoVVD46ubh2JhlO9wfCq1gf+5vYPDMaXq+9hdDynKnK1DicVTRCkPNtsSrK1mAHxG2fi+1OYzCrv3qIZrmYRD+MGRgCf08ZtMcdldIc3B6Hnp4FyFXYw921nFHqXnzwcRr6auUtlca3YlOofzYj4nt3IbBVrVGXqaaIVVRqr+55qv4GSMauRatQ+HQkBgVWfmNUmiMV/Q/CWb1zYhaa/mL8/G19nB44BGLk4FC0buQMaL1PzLgt8SVMgAkwASZwhwhQ9GpOTo6QnK6urnBxcRFRo/b29hYVrSRSadMfqi8/Px95eXlCqNapU6faUarq6L77aw9e+d+cO0STq7Ukgc+fmYNnH+xtySLvyrKsIlYPX/8Tc/9YZlG56mbvgi96zkOrus0sDLoaEavlLTk2tyVGpCzBnyvKJZaI2PuqUjt7LD6GNX5fWWADLENt1hZtmrtAGxSrYuX6csye/RV2J8jL268mP0wmr9ZOx+XoNscDm3aMBDYNxYisOTj6quJ2rlgSztobg6mLkRI5zv20HMu++AGHrgBdXl6MRZNC4CMtPdeKWNUQLOVpBBb/7xTSJd9f1aY5hvpqtFgtX2r91UJ8vu0IjmUFYPSMhZg5OAByjQ2UpMocMXnHWUwv0WJhaD49k3Q7FYAkv0nC9FiOLjuOYbqBfYGqGk79EauV51glMawxlpXFaqU8jxpiVZX2Qed4WVWslqdUaGDgfUDSW2/f9Gwq98QS/EmCm5bd65gL5sSsmxqxKqLCO6lG/DZ76N64zwrtNRyxqmqX2MxuaQh2HJt6O0JeW6waeN/02GNArAKQn/8Ryz5bje9/SQBCJuGTBZPQxUf94RlEZLU6K42HYk0MiFVimxKDVR+uwNbDMUhrNhIzF0ZgWCtzRpfuGyR0hyJ9QXlUfvnDucPPSJtYGS9WK1KFlN8ftNME6H2vVXWDMOF1g6kAaKn2pmicSiqAsrxM30q7sKtJtvInRRo5MMWS9s04SMvWaVtQOsTy7nKxqrZBkbbQEuXsq7zdUNALUWgXq7Vzu956qhCr2tKwQoqGIq3SBkqS8JuGRru1NlcyQ6zab38HaxXDNZa6VwydPvbBcVi66Dja0RJ47SdzakLXl9ilhGqUrTc3qTILp3duxsG/k5GmcEZgj1EY/oT/7ZQPhsSqjypdwuYjccgqklpfeUMoekVjfEUUbEWShIpuN+r9Fqb0UBrcvKpSP4yap7ffFMpzGzF/pyfC3+4HKShX/S2jX6y2w1m9cyIKQac156Sh+Ts8MBcJx6Kx68gFJOcBvsGD8eKzQfAyuKmXCW9sPpUJMAEmwARqnEBpaamQnZSDlZblkwSl31nqsLW1FbKW0g9QDlWSuPQ7axwkV5fHbML51HhOC2ANwFYsk5b/t6nfApNCRrBULedsFbFKZecW5+HizSsWG86Ovm0tVpZmQdUUq+eXo9dr59DC4zz83tiNmSGOAEUYftQE+3RFpVpkAyzDYtXsiFURFRWL0bsXIqwJCQFdAs2UYVBvZxLWDxoF+TtLgNcWwmPDVoxuqva6vojV/WE482koHMsjPUV0nyIB6yf2weEBx1SRbToiVm+LVVXU6GKvDVg7qQM87DRFsym9qTjXBLGquEkhwB4Q7b55GAvCJsPx07MYfSUcD50bi3/fCancBO05Ymg+VRojSj/QA1tLgnEsPxT7Vg0xO5esIbGqPcdUEauHEHZ6CfpcNCQfVd3VL1YH4pKh8bKWWFXPsZpk4H1QZcTqx2iyez2GlQdLqw+uvrlgjvy2lFhd3K5m2lulWKUl/k9ugyI4BoonVClUxKErYlXP+0YzV6pWxKpCDnmJBzxEXlkF4jdPRq/DA4XwTqxIBaAvYvUVYOUhTPYyIFY73I6ApWbLD0eh/2RHfHJ2KoLNucmciELroV9BoX1th0gcFekFjBer+v8eqKKSLXpv1NNX/WKVovqW4mrINLz0mC9ktlpirKI8QxGrrUU6gb2uIzHx6XZwl6l2mlcJv6rFqohY1YjovN0JTfmlirrUXY+5YlVfxOpm4PlX4fmzNSJWlSjILYa9603s+VAf+8oRqygqQG6JPdxvHa1IBaAvYnWz7UhEPlu+ZEbglOp0FmOszDmOzZ/sgGxoFIbfX87bgFjtlrgW7+zzwMgJYWhXR6YW8avK86p+aIwZRazu9MK0N0OhmayBrjAlYtXYeSq1JBe/LJuPeIpE1rPs3vSIVZoTkQj8U1OsGpq/GlHBRcnY+9lSXAgmqexlzl2Jr2ECTIAJMAEmwASYABPQQ8BqYvXuIW6iWH3PB/u+G4cWJMooqqjPK5DP242Zdb5Cr9fkWBRN+UhPYXH/GUif8jnm9g2AozIB0R/vgc+kSehSSTqZQ8qyOVZPjTiLqCccK/IQzi3Pe5l4OApjw5MwvtqpAFTRcrS0/6E5vwMhc/DnsgHwUM8Vq51jVR6DBUOlPKrQFABSnlR1sao2LpqCRcpzuhsrhgfAUX4e698aisjynLPm0NcQuZVEn3p0JsnkPoh98RA+GeADUJ/6hwuxOr3hjxjbbwOCv1iNyZ0oPcIprPoiHn2mDoEfLaVXj4pUGJhPHpryW+SI3B6Cfat649y0HtjaNRprBuuwfEZ03Pgcq5o5K0WOVbMjVnvjpMhLq2e8BO9TGHV2AXqQJDPj0JaS8r+3YcG0uSicegyf9PUw/D7wNJRjVYHYj8Pw9o1XsOK9AWghUyD+p4+xu94kTA6R658LZkQVW0astqmx9hoWq/Qe7YKtIbuxpvd5IVhDolep5LT2eKfof9+kf6w/YtVDbJbng2/WThIbUSVuCke3SmJVO8eqAvHbJqO/lCvV0Hvdp1zG718icsOq8lObK1ZVD4MivLbiKG2EKB0iv+xqBFOOZvFQ6naEdWxUO7yuXIV974TA8eZ5rJoehgWttuLfCEM5VgPK8/5a8N6o5/2oX6wmYMfcjSjoNw3DO7kDqcex4csduNlFOxWAoRyrTW/n7+zVCMhNwJ6vV+EXkX+1arFKy/KXfnoCjZ+biLC27kDOWezamYbOw3oia4u6xFLLE1qpHnPF6kg01cinCSQfWI6lsQEix6vMgjlWW0+YhNAmMuSe2YglP8gw/O3OOLtQH3svVY7V4jBMGxYEd8pbu3w5LjwwBVPandWbYxVJe7F8uVbuVDEnJDH5Fl7q5gVZriqXrrFitfOl5Zgf0wJTXg1FI9tcJOxei1W/emFkVakAiuKwedFm5PagjbIaQaZMxi/bYuA+cBCC3Ms3NusaifCHKm2VpibnaWyNnaflb4C4HZi7FRg5axAC9AT56BerPeFsYE5Q3t+KVAdUnd752w1pm+hBwBhMfDYQ7pSX+FMWq2Z8ZOBLmAATYAJMgAkwASZQJQEWqwY3gtLKsao4hWXPj8fiU8H45I9VaPsT7V49Hn9+GgoPqDaNehtLsJM28NHeDb58CXhl6VTlGOk4Qc+SY4zDjssRCKal7+9PQ+Tm80CDAZg53gmRaUN0bF4F0KZJ/Wb8CPm4rbgwtQ3OfTkZY5YeRjp8EDZjEuos3IYAtXytprVWSwCLzbHCgZXS8lat19WYoUEHDJuxBHMHSHlSz2P9u3PE8nC5iw96jFyAuW92V0Vjao2L31dagiVpLyJfox3R5fDoMA7TuycgMk09v6lpvTJerAJIOowFc2di/YF0KDw7IGzaHCwa0UbkVVXf3Zx2np+8eAEmh1SOwBWt0zef1CPXPChPZRR8tu7GZPIxJIKe3Iveu8sllYndNCRWtXeTD35mBj6ZM0A1HtUSq0PgY3C80hH9Whje/lGOcEqbYK6UfEvabd4RPp1CET51BsKJvTgUBt8HNG6R0+Ziy3nAZ0AEwh3nIn1o+VJ7Wu6/fCZe/+Iw0sUu6xFYNGMIWpAENjAXTBwaVcRvRR9uXy3lwL0t3apIw1BD7dWdYxVA9wX4dfR5PDHfBzt2T0Lb8ojyrntCVZvN2VUeb33vG4MRqzSmm2Zg9pIfEXvTET5PjMSiyAj0aKJ1j4cC8duj8PbCjYi96YEWvSdh0aJxQsZW2khLa/O/xANRiHx3Iw6lKODRYQCmz1mI0Q+YkQpARH//gO46Hmid+6wHJuLz8jQqt8UqbsZgwfjJWCXucSMR3iEBi2XleaQN/D0gEWbRe6MhsVppub1qt/WQrGis2BSj2u3dvytCnH/BaZ9JWjk6aWv7azj4zQbsvZQLOPijayd7/JIbolqGnhqDtWt2IS6Hdldvh5CWafgltyveH9MUR7WWVVcSWlS02s72cPBF50EvYlB7L81l5dQ3vfVI+VlVAAxJMxE5qZEfVbXMfcOhOOQqZXBu0hnDXwhDIO12VJqF09+tw/YTaVDK3NHukQAkx/nixek94WtkjlXSggVx0Vi19TiS85SQeQai34tjEFJf9Xu97EvTEPP1Ouyi9Aq2zmjUaTjCnw6Es0a9muxkro3QefAYhN2vvVUTsTuOjd9E42yqEpC5w7/LYIzpG2hcKgBvassq7IrLVXHo0hppR+XoOm8MOpfn1ZWmXiX2tIR/3XYcL69XPQVB2tHlWLr7GpRBYxA1VDMRqnYqAIOsNOa9SsAfbzcLUx7TwaH8XMNzRP+cMGX+oiAOu77ejpgruVDayuDbNgwjn+sMX+us6DT1zxifzwSYABNgAkyACTCB/wwBFqv/maHkjjABJsAEmMC9QaC6aVruDUrcSybABJgAE2ACTIAJMAEmwASYgLUJsFi1NmEunwkwASbABJiAJQmk/4iJD8di6D+R6GFGUKwlm2JMWREREcacxucwASZgZQK0q/OMGTOsXAsXzwSYABNgAkyACTCBe4sAi9V7a7y5t0yACTABJnA3E6BUG0O3IfjN1fhmYgeRVoQPJsAEmAATYAJMgAkwASbABJgAE7gzBFis3hnuXCsTYAJMgAkwASbABJgAE2ACTIAJMAEmwASYABNgAncxARard/HgcdOZABNgAkyACTABJsAEmAATYAJMgAkwASbABJgAE7gzBFis3hnuXCsTYAJMgAkwASbABJgAE2ACTIAJMAEmwASYABNgAncxARard/HgcdOZABNgAkyACTABJsAEmAATYAJMgAkwASbABJgAE7gzBFis3hnuXCsTYAJMgAkwASbABJgAE2ACTIAJMAEmwASYABNgAncxARard/HgcdOZABNgAkyACTABJsAEmAATYAJMgAkwASbABJgAE7gzBFis3hnuXCsTYAJMgAkwASbABJgAE2ACTIAJMAEmwASYABNgAncxAZuL8VfK7uL2c9OZABNgAkyACTABJsAEmAATYAJMgAkwASbABJgAE2ACNUqgZUBTcMRqjSLnypgAE2ACTIAJMAEmwASYABNgAkyACTABJsAEmAAT+C8QYLH6XxhF7gMTYAJMgAkwASbABJgAE2ACTIAJMAEmwASYABNgAjVKgMVqjeLmypgAE2ACTIAJMAEmwASYABNgAkyACTABJsAEmAAT+C8QYLH6XxhF7gMTYAJMgAkwASbABJgAE2ACTIAJMAEmwASYABNgAjVKgMVqjeLmypgAE2ACTIAJMAEmwASYABNgAkyACTABJsAEmAAT+C8QYLH6XxhF7gMTYAJMgAkwASbABJgAE2ACTIAJMAEmwASYABNgAjVKgMVqjeLmypgAE2ACTIAJMAEmwASYABNgAkyACTABJsAEmAAT+C8QYLH6XxhF7gMTYAJMgAkwASbABJgAE2ACTIAJMAEmwASYABNgAjVKgMVqjeKu/ZVdSriKlgFNa39Da6CFzKIGIP+Hq+D5U3sHl8fm9tgwi9o7T41pmTnjl59fgG+2bMPzw4bAxcXZmGr4HDMJmDM+ZlbFl90jBHhO3SMDzd1kAkyACTCBu4oAi9W7aris31j+wMbCwfqz7N6ogd9LtXeceWz4PncnZ+fEV6ehoKAA8yJnwd+vSbWaYs5cvpaYhIUfLIFPPW9EvDmN5Wq1RsDwxeaMjxWbc9cVTXOVHgS0DmxZZdsvxF2Ei4tLtd9TVVZ0h0+4F+cUzQGaC6Yc9by9UK+etymX8LlMgAkwASbABMwmwGLVbHT6L/z+h534/oddBkumD4n0hcbcIyMjE6vXrjd4eeiTPRHcob1JVdyLH9j0AWIWJk0dPlmLAM+f2jsleGxYrN6p2Rl76gyWfr5SVE9/o58fPqRaTTF3Lv/6W4z4DEGfEaa8MqFabdC+mATIN5u3mVTmY10ewWOPhph0DZ2cl5eHy/9e0XndA+3aVvm6yRWaeIGx4xP14RIANkaXTkK+unPH6MoAUPsuxF3CutUrTLms2ueaUu+L4ycKAVudz9aGGqz+nqG5Ghxk2ufrasMoL8DYOWWp+qoqh97rxkpPipAfP+YFkx/mSA+jqmqL9ut0bzP1e5CpddyJ8+khQtSHHxus2prvhTvRZ66TCTABJlDbCbBYtcII1YRYNeaP6tMD++Hpgf1N6mFt+8BmUuMtfHK1WaSdwNav12Dn0UTc9OyCNz6agcd9LdHIIlz+aTEWrDgGdByLNyKeQWsnS5SrWQZFCOzdfxAZmZniC4Q1PpzSPKYP5FS+emQBPTiIPX1G/O5OfXmpLtFqz5/qNqA2XV+Yigupbmjd1LVWtIrH5vYwmMqC3psZmVmVxpG+MFc3+lLf5DAknSLenFrtOUX3IbrXkfSkg/pBfzutcc9bumyluLd5e3uJqNXlS0momX+YOn5UE91ziam3tzdoPDsGB2H8mNHmN0LrSmM+n2hXZs7nFSojJ0eOv8+e09l2kl9VvW6xTuspyNjxISloylHT0sQUwWlKP6o615R6rS1W9+47KFJo0Hs3MzNLyMHgDkHiAYm17n26+Bg7p6pia4nX6V4ye+58+Pk1gasRaUVIzlMKktBePU2qnsbW2dkZTf2Ni/BPz8gUY2TOfUXqkzENNKcvxpRb1TnG3GNr+h5RVZv5dSbABJjAf50Ai1UrjDA91f71WIzBkv39/KoVbWDMH1X68EcHfbigL5+tA1tV2dvqfmArSruME3/sxb49Xhi2bChal9eY+ucarFz9P5y4UR+dRkzBG8MfBCkW3b8vwoVtc7FgfSL8Rs9E5JDWcKiy5ZY/oVosiv7ChvGz8NeTMzBlQHt4oQhw9YSrJTqSdwIrJ/6D7mtHwXXPLGzxeANvPFaEI8uOoP5LQ9HaAnWQVJ09bz7KysrEclFzPwwbGpXVa77Gr8d+rziFvtjTF2H1iC560dSIKt1zsAiXf1yJFf9n71zAo6qu9v8GQblVQa0kVNTgpUJVLqV+JGrRUGwNpWoQK0mhnwQvCOLHRawkcjPBD7n4iVCoEmyhASsCtUioRmMsmmBFgjegokSBvwTFgpRLQtD8n30mJzkzmcmc26w5M7znefpUMnvvtfdvr3Nmz3vWXntdMXYoH8y4F/fe2QedcBQ71izC/L++gT3ogj43jKj/u3N/cuQ/yvyBN/DYnXNQpncl6XIMGDQK9w7qaut+OPiPxzC8PBXLHuqHjs6HZ6mFo+8uxqiVXZA/ZyC6WKoZmcJO5+bE4T3YsbUcpX+rQo/fjUW/c339DPWci8wo3GnVKovmXhyq+9dNgU4fYXOik9MIOiUsTvxdrmZKvcRRYsm7Fe9poqfb0U7quXrf2PFaVJ36PlY7W5zasDp/qg8Tf5ejiaoPPzhee3Gm0gK4Ka7q65NAUSOYSBaqrFnv1oXT8877Pjqd5//m8qyzzsTJk99qUavGS0W4qr/ZiZA12y+9nNX5sdq+VHkrAqebfTLaDYyEVveQWh/oomakhVX9WaGeccq2ehnzbsVWbY2tXgJfm5oCFXmtfX0bXj6p/rmZy9hLPqXfv4G/MdTfFa/Ae0zNkR2x0+rc6t9Tdmyp+dOjk4NF0qtn6JJn/6Q9Qx+dmuOmu1tqS++j8i0VpS0p7lvqKAuTAAmQwClCIOrCqr59xItfCOrLUy0OzEataOU//hi7d5vLA6QWYpdfdqmtHEBmhFW1oFCX+vEmIqz+63mMfKYKqRcfxNqibpi9rl5YPVyG+VlvoFvBwxjQ7n0snzwHyF6CYRdtDv73LpsxZ9FRDJucik+fXAQMn4g+ny/H0hMZuPdquYg3J4vXE1uXYvAjJzD1uXvRx+0uK2F18i7cOO92tKoXVrNRgILaYZh4QydXHl26uKmiqdSiTW31UlFWc/43z5X29YgAXVRQ7auXEcrehIdycGGXLhg75l4tskpFQ5j1X4TwwRPvL8fIAmDio8Nw1WnKB3NwNOs5DDttOUYta9fk7274mRP/8f0yU8JqGVKffVgT7k7sfQPzJxeg/QOLcO+PrTuVGWF1x3OD8CBmY90d+isRV6bbc404mpsDb2DOtFK079kO21+sRUb9/CDUc+4qF950RJCgVRZGYVX96FTfY3p0u+qm/oLEzS6r7ztlQ99Cr2zoEe5mXhg21xd9PMZt+Q1bfnv20J5Dbl16xJsuzChBV4m5TmxYmT/FUAlVdYAmqupij55z1S1xNRrC6gUXnA/1wtrMpSJclSDrJWFVMQuXCsBMnlEz47dTxgvCarB1r/JhtY5QzwGr4ptdDm3btNXuWf1+UvePithUl7qv1PXI9DxNcFWX6fWLyQ6ZvedV/9S6SvVPiZz6pVJIqN9cxp0Avh0HXTRh2Epe0lDCqnquqs8C0zK4LayqZ7USsfXfO/oYnQqrqh318l+tewNFS8Xt8917MXdWvquCucnp9ytGcdUONdYhARIgAX8CbumRURdW1Rev+rGkf3HpCwEl7PgS0fu+7NWi+cb+aZa+8JtzGvVltOPjnQ2LDWVHLczUG2f13/qCSYmqZrfTPzI9H3ssJldXtmZMybE8Lu1U3+ee16JNgl1q4XfLzb/EloqtcsKq3pF/PY9BE9EorG5bjkF/vQBLJveDkv2UeDPztCex7EdvBf/7z6r8hdXbb8Snzx/EjQ/46ktdZhevgf3RBKzZDXGGAFIxURdfXOl8QCqAkZ3w0vO1GDbePT76olSPBtMXz06jw/ThB7Zn/LdaeBt/iKh/W95uFeCDpk2OkAAAIABJREFUJw7swo6jnXCVthX9IN6YNRzvXLMME68+HUdrW6GdCiU+ahD9XRDD7PpPg4sECKvq7zsKB+HB02ZjWee1GF7cCgO+ex9Hf/4kHr76INY/NQd/+cce4MJ++PX4sRjY9XSc2LUec/93McrQBwMuP4Hi2ht9EatfbsbS3y/G2nf3o9OPb8W9941A+5JBeLCw3nqWEle7Yte6+ZizyhfN22/IRIwd1BHls4bjlVYDgK1HceO8W7H/zuU4ckcnbH65GHtap2LsPf2wZ91SrH0X6HPnRDyccTmORjFaNtgt53huVKOB8xPqOTekqyt3faQascrCKKwa71P1ckRFcDkVCkONU/8BqQQMN6OE9HaVmPC7ieMsfxdbmRe1RlACh/6DXBer9BdYVtrSy1qZP32NorbhqjWC8dq9Z4+2W8CNvK+SwmogMxWNqtaMLVue5veRilBVYmrnzkl2MNuuY3Z+zKQCcOv7185gvCCs+g4w2tPQffXvZ5b+SdtVow6CkxBW9eeFesmsfruoH2PBXibpKT9UZ6MhrOq7joyCqg5O708wnzMK1Wb8JFBYVf9WO5y0iNWvv9Z+U6lDpPSXGG4Lq6H80g1hVY1fta/meM7/+kRUJbaqHQ0PT/JOhCjFVTOeyjIkQAIkEJyAnh7L933t7NnuCWFVJeBWX1hKwFRfhmpBoF96LiP936pM4JtJK46ivoD+um6939tbY33VDyXiqB+ICrSVbSRmFsbKlhrTddekaAsPtQBxY9Glv7UNZOGzod4ay6QC0OwHiFqBkXJ6VJwmDhm2JjdGy3XFjjWPYc6zn6LT8LEYeLwMtb8Yays/6Rsb38LHOz8J6iKtzzgDw7LuCOk+Zn8QBWvAJ65e3CguW3FSS2WPYvOi+Th4y8MY4OLvRa8Jq1buw2A+6Id0XzGmP/QeBsybiFRtC/cOPD/oQSwHcNXwJzF1SONW++JXS/DZ7sYfcsZ2OiclYuBNP4+I/2iNBgp3mvCbg72Dl+FeLMbwJa1wb84wXJ/cEZ8+NxLrO8/GhJ91Qu0/l2JUYUdMe7IbNg+fid13zsbEn7bH+89NRs7eDCx76HJsnjYTVbfMxLCerbCn6DHc9/lAPDeqD/YYIla1KN8NiZg9bgA6VW/G0jHL0XHaNJy9ajgKWt2Lyb+5Hl3P24O/DnoQnz6wBA/f0B6bl43C9K0DkD9zGC7fvx7TH9iOgcsmotsH7qYhcHJfK7RO7u2GCQ+Yn1DPOYnoXyc8rLIIJazqP3BVxNPIEb+19BQzU1hFsqsIsEhExKpI0mPHj2lio9Xcf2b6rsro0ff6lmHtyVP//Wz5xZHBqJX50+eouT5bftYGaUwXW5SYooQV/VIvgxUHYxSbEsqUKG/XbuBWf/0gK3VwlS6uKlH1gw+34eyzz0an877f0B+VKiDcVbX/Sxw+fDhosdNOOw0Xd01utgmz8+OLHmz+Cncok5PnQDjbdoRVJ9+fen8C7QbuJDOuVZoTVt1io6fz0AMwgj2P9DRH6iWQEjYfGOOLqNUvp30x41N6H9SzRd2HZlIRqBcrSqhu166t6d1JgcJqsFQxxlyfsSasqvlW0cft2rbVXjqpA//sfgc5nffm7lGr4mok+xLuWcLPSYAESMArBHRRVdce9QMWze5WDxyHZ4RVY8fUD7MbB/RvyBfj22b4Gl4uLtHyntnN46Z/8Shbet4cfbGjHV5RXKJt+zBeVhb7ZoVVfZGhL0DMip7NOWG4H0xmbZhZsIW9GRwLq43bkI/+czEKjvZBt38uxvyPTseAu6di7LXW4lb/8eZbWPrHP/t1+2dp1+M3mb925QdRYCORj1httKhSDkz//HqMPeclTH+6GEe63Iqx40agT33Ox7BzFaJAoLCqpwZwK2LGasSqlftQG1Jg1LQ+zqM78PzUmdj9KyU2BvjR4fex/JH6NBWGiNWXi1/Dyr+84Edq8K03Y9DAX0TEfxoaDcyxisbcsKf7RYA2CsONHRqG2c92wto7t2NAfTqKBuEvG1hszN2qPRAnapGs+w3CqvaiQ49grW942Jxl6PTX4ShLWYaHf6oytfpsY8463P5DwE9cNAiPV21zV1hV3bF7X6u6rjznPCSsOuFhlYXxh7Mvd2BbLYpMfU8rIcG4xdzu8yewnv7drV5KqmhPNy41jnBbr4129Lyodm3rEb3B6iuOKuLOzmVl/tQcPTZ7XsidNboorhaau3fvsb1V3kyqosCxWn7G1zcQ6nAqJZoqcVUJr++8uwXfnjzZBK/ZVAD793+JnZ986lc/KSkxrKjq2rPGgmM4eS4GM6Of+K7f42rN3LZNG+3liRmxzu73p94Xo7Cq7yS74AK1ZT1Fexmi+qcONVJR7OEiVt1io0ejBvNZo6iq5zBWYwlMd+akL2bu+VH3j9ei743R/eFET9VP/Tlldq0XjVQAvnMsNmnnVKiXNSpAJbC/bkWsKiZ6qhT1+9Puc0r3ZyfzHu4xoI/Z7KFVkexLuL7ycxIgARKINgGjqKrWv2p9o16eqcvuCzTPCavNJeE2frlZPfDBuNAPBSvY1hkrX6JmhVU9vYHaJqPeZpsVPZtzQH3xGeqEZLU1zswi2MyCLeyN4DQVgL519vBmLH72KG4dsB/zP0tBftp+LH5oD2588lZY3Vy78c0yFPxRxSQCP+t/A34z9Paww3DCwpdjFchfPQIu7CoP3tfqHVg++31c81AfbB75Cro+fS+6vb8Yk/fdiCdvtkoImjCi7jFfJMYxqEhy9WNf/SBQPyS++vprx1twfek92jZpX73UWPu3l7DoqXlQPwhURLdaNOuHRVi+R4IJq9U78HzuTOweOLsxF231URxFO7Rr7UOsxMQ5pz+JJRn+/P7+8qt4btVqrczgW3+FQQNviqj/aI0HSQWgG/WPjvSJmzWz1mFYd0O3tPqhhNUypBY83CQK3JhjVfvvb2djXZYx36ovjYIXhFU1Ujv3tarn5N5uIOzBVAB2eFhl0dzhVfqOD7OCVdibqL6A/v3mJLIz0JbZ72u9npW1QLBxqeea4nNXQDSv/kJXf9aaZaKXszp/ocRVY6Sxig5WIoKdNEXac/RfH2vfH4Fi9Ma3yhtO6tb7r57xSiSxy7e6ugZffvVlA7b9+7/CyW+/xVVXdEe7dr5c1Pu//Ao7d34CJbYao1TN5mTV2jCIq0lJSbi460Wmpsrs/FgV+o3bqwM7Yuc5EGowgf6iREyr26DtfH/q/TEKq6HSbRm3tocTldxgo79oDvwtESiqhltz2+2LGZ9S97CKsjS+sAl2sG7gQbqxIKwag1J8uVx9wqpRWHdTWFW+aCdiO9Q9ZXfem3vgWPU9va1I9MXUg5GFSIAESCCKBAJFVX2nnTEI04646jlhVTFuTlzVFzRW87iF+2FmTEJvnGcri/3AH2rB6gaL5LAsGgVxRLe+9M0s2MLeB4GilnaoSzEuXjQVAzsGHl4V5O+aEnkC7xcuxZGf34vUr59HzqfOhFXV53+8WaZF6mSZEFVVeUcslCg8Zjo+/dlUTBzcDe1PnADadYRK5enWdfAfi1F87gjc3n0vnh/uE1av+mgxHtxrT1g1/hhWWw6NOcLUj6nA7Wx2xmFc+Oq5q9TCXtnW75fGt+6XaZFwtk5ebSKs7scb8x7ES50nI/+Oy6FPg4qIvqOwnbZ1/apvfRGrR4cHPxxqw8vFOHGiFjcPSjc1dEf+oyyYFlaPYvPTozD/SDZmj+mHTtXv442tHZHy01qsf2AaPr0lMBVAV5RNvA+lffIxbchVaPVlGd7Y3wMDerbDrlXD8cDxiVg9/CrUvrsYo548guxZKg1HLd5/azM6Xn0Vdj3pTFht9+UO7EJXXH5eLfa8/2+cfVUX4PP38e+OV6FL+J25Tdhbva8d39t6DwLnJ9RzLmJvVoK7oVUeVv00VCoA/WAm9f2tcoa6denPJfUMcvOwEN9hQU0vtRZQL3nUd4USafQc6+eec47t/Kv6uqW5NYHd3KZW50+NOFAsM4qqesoCVc7OolLVi2aO1e3b/6Xl5NdFVX2GlbhaU1Nt+oCrYL6hxNWjR4+hq0lR1cqzxqrQH05AtPocaO5+1f1FieBWRVW9Xavfn3o949rWGLmu8qpqhy1dk9IQDRouYlVv0w02Srh8YMyoBtt2hS07fTFzz+sCaWA6DsXAt9OgjXafGqP29bQcVvJY6/e670Cs8IfHqfm08rtKn7Ngoqn67RSLwqqd3yPN3Z92fc/N+8Gt73u2QwIkQAKRJqDWMlNm5Gtr4WDpy4ziqtVAzqgLq75ohfImDJvLdaYW/oHbasxMggIVKpJG/fAxJsXX21NhwWZPHaawWk8tSLTg/n8uxeIla7F5Xyf0yRqLiXdcBRVLEurv/vO5B8WzpttOBWDGN4KVMbN4ba5tdYr7n5/9C0r/uQcHXT/Ayt/y/jfnN6YCeGAE+pxnfdT6vagEBP0+0Q4gOPC1dg9YOSk2lHW1qNYjJLSD6rQTXX3tG/OZ6Pejeg6YzQ/mZzNYOgq/A8X07e99sH/NIsz/q/GApsYcq9YpNtZw6j/mhVUA1buw/g+LsPbVHThxYT/cet8o3Nq9nd/hVcOu7Yjl+3o0Hl71h6Wab57+41sxbORv0O/803Fi51pMf3Qp3k/XD69ajEXrirGjugv63TIWozI6YbOjiNU++PTpUVh85mQsSfkUDz7yPn455160WvkA1nbNx+xB4X+YOZkTva7juVENBRG+zT3P3BiBe21YZRFKWNWjy1XP7EZfBhuV/oLHrvAYjpQu3BgXT4EvmcK1Ee5zfQzqwJtgz1E9QtSOIG11/vS+qufv/IWLGp7HxjGoH+rqc7PbvQPHLymsqvypKq/qeeedp+VPVVv/Aw+u0vunf6bKq3oqVUCkL7PzE0roD9U/tfPDzjrY7niVP6jvakmbqq+BQQP6miHYobJmhVW7DIz1FA89ItWpsGW1P2Z8Sr+/VTRn4NXc4VUq3YpRMA7XNztpP6z+UFV9iDdhNRxXs59L+57ZfrEcCZAACXiZgHp2qivUmRBqrfHyqyWW05tFXVj1MnS7fdN/eAZ7U6y/EQ4XbWDVtqciVq123qPlzSxePdr1iHWruZcTkTJq/AETKRuRaJf+Ewmq7rTJuWnkaJWFUVjVo5RUrsO/vviSlkpERZaqlB5OLj2vo2pDF5z0fK56fnQn7RvrGg/9uPFn/bWPtlRstXx4pVv9sdqO1fmz2r6d8pLCqp5jVUWpmomYU+P54MOPoOq5nbIiGCsvzk+4OdXTAoUrpz73pbY630xRW2WCrW1DrQkkhVV9MNEQtqz4VLCgEZWfVr3g8aWfaLzUS/XevXqaShum1zLuKFBpTsKlP7Ab+W+cWz2lQeYdt2sv59XvKrXLyvji3supAGzdCEEqRcP33Oo72yEBEiCBeCRAYTUCs9pcDjrdHIXVCIB3uUkri1eXTXuyOV2AMHuogVuDUPeTMYrWrXYj3Q79J9KE7bfPuWlkZ5VFuO83u9vHjbPZ3GGMdraRhvMUNSb9cEy9rBJw1Q/3cEJBuLYj/bnV+Yt0f1T7dqLY7M6rLqye0foMtD7jDL/hqYhUPaLV+IHazn/y5ElPCatmUgFIffdamT+317KB/mklaEBaWNW320fq0L5Q96qX7nnlK08uWGw7RYTZ55HVuXVbWFXt7d69F2PH3Gu2yxEtZ+YejfS9GdEBsnESIAESiEECFFYjMGnqCy/cti63hSJfhI/vra2Ty0sLNifjcKMuWTRSNOYbCUyN4XYEmfohZcz79dWBA9qBJ24INm74hdk26D9mScmX49zYF1ZDfb+ptB0qnYcbKUNU5Ks6QC/YZTfiyYyXNUbHmjvs0UybkS7jRV8286M/kItTYTUYZxWRqguvoT73yvz4vveav5yu78K1r3+u7j912rqZK/DwIzN1rJTRnwVmUnLph2NGMoLW2Hed09jRo0RfwHjpnlcM1BVp5kpYVd8tKtrWzKV/T9l9rpixEc0yZu7RSN+b0Rw/bZMACZCAFwlQWPXirESxT15asEURg2aaLBpnwCisBs6L2wvXUJE7Vg5UiLbv0H+8MAOh+8B7u5ENWXjbV8P1jvMXjlB0P+f8RJd/PFo/FX1q1P3jcfz4ccvTaSefq2UjrEACJEACJEACKiysrq6ujiRIQCdwKi7YQs0+WfiTkUoFEBjtrex+vmev5QTS0b6r6T/RngEKq2ZmgH5qhpJ3y3D+vDs3fMHm7bmJ1d6dive8OhxRHZ5m5ZI+4M1K31iWBEiABEgg/ghQWI2/OXU0olNxwUZh1bzLROPwKnX4gtoG6PVch4EUeS+Z9yvpkpybRuJk4b73JSQkuNZouHffnD/XUEekIc5PRLCe0o3Sp07p6efgSYAESIAEPEqAwqpHJ4bdIgESIAESIAESiD0CksJq7NFhj0mABEiABEiABEiABEggvghQWI2v+eRoSIAESIAESIAEokiAwmoU4dM0CZAACZAACZAACZAACQgToLAqDJzmSIAESIAESIAESIAESIAESIAESIAESIAESIAEYp8AhdXYn0OOgARIgARIgARIgARIgARIgARIgARIgARIgARIQJgAhVVh4DRHAiRAAiRAAiRAAiRAAiRAAiRAAiRAAiRAAiQQ+wQorMb+HHIEJEACJEACJEACJEACJEACJEACJEACJEACJEACwgQorAoDpzkSIAESIAESIAESIAESIAESIAESIAESIAESIIHYJ0BhNfbnkCMgARIgARIgARIgARIgARIgARIgARIgARIgARIQJpDw8Sef1QnbpDkSIAESIAESIAESIAESIAESIAESIAESIAESIAESiFkCl158IRixGoXpO3jwIDp27BgFyzRJAiRAAiRAAiRAAiRAAiRAAiRAAiRAAiRAAiTgBgEKq25QtNgGhVWLwFicBEiABEiABEiABEiABEiABEiABEiABEiABDxGgMJqFCbEDWH1yJGj2LZ9B6prarQRtGx5Gq7u00f7f14kQAIkQAIkQAIkQAIkQAIkQAIkQAIkQAIkQAKRJUBhNbJ8g7b+7rvv4sc//rEjy/98512tfu9ePfHNN9/go+07cNUVP0KHDmc5ateNvjnqACuTAAmQAAmQAAmQAAmQAAmQAAmQAAmQAAmQQAwQoLAahUlyKl6qaNUtW9/DRRd0wQUXdNFGcOjQN45FVdWO075FASdNkgAJkAAJkAAJkAAJkAAJkAAJkAAJkAAJkIA4gbDCavmjCZhzyT6sHprY2Lm9KzB4PLDw+UwkohqHdpRg9dI1KDiQhjVL1d98V/XWhcgelocVH7ZB+oMLsODxdCSLD9F7Bp2Kl/v3f4l/7fzElQjVQDpO++Y92uwRCZAACZAACZAACZAACZAACZAACZAACZAACbhPwLGwilUjMeGdFGR1q8DADanYp4mtKoSyCGN+UojU4kJknl+FosnpWNhtNdbfSWnViXi5a9dnOPD111pu1e+1b4fTWrZECyTgO9Rp3qHSAajrvQ8+REJCAtq3bYeuXS8y7TlO+mbaCAuSAAmQAAmQAAmQAAmQAAmQAAmQAAmQAAmQQIwTcCysNsSxbspHwrzkRmFV/bsoDXUzUnyIPilA/8ltUKgLrzEOzkn3nYqXH23bjpqaGi2/qrpOnvwWH23frgmpurC6e/ceTXztmpxs6UArp31zwoV1SYAESIAESIAESIAESIAESIAESIAESIAESCBWCMgJqyp9QJdKTKzLQb3UGiuMXO+nU/GybNPbOPecc3DZpZc09E3lWH3/w4/ww0svwTeHD6P1GWc05F+1MgCnfbNii2VJgARIgARIgARIgARIgARIgARIgARIgARIIFYJmBJWU6cEGd6QwsboVPVxYMTqgTUYeeVqpJUXIvOiQ6iYnYXek1JRFmfCavGrJfhs956g8985KREDb/p5k8+ciJfV1TX45+Z3cXFyMn7wgyS/ttX2/2++ORz0M7MO6qRvZm2wHAmQAAmQAAmQAAmQAAmQAAmQAAmQAAmQAAnEOgFTwmrzh1fVIwgUVgFUrpuIMePnogjpmHBfL1SWd68/8CrWsfn3/+Xi17DyLy/4/XHwrTdj0MBfBB2oE/Hy66//jY+27wh6cJVKEfD1vw9SWI0v9+JoSIAESIAESIAESIAESIAESIAESIAESIAEPEggosKqcbzVG8YgdUc2tozr5UEMzrv095dfxXOrVmsNDb71Vxg08KaQjToRVlXuVBUhm9r3v/xyp3688xPN3vHqatRU1+Dqn/zY1qCc9M2WQVYiARIgARIgARIgARIgARIgARIgARIgARIggRgkICCsVuPQ1kKMHlKCwa8XIuP8GKRksssbXi7GiRO1uHlQerM1nIiXart/oHC6a9dn+M/RI+hx5RUw5lrt1Ok8kz1vLOakb5aNsQIJkAAJkAAJkAAJkAAJkAAJkAAJkAAJkAAJxCiByAqr2oFVudh3ZzYmTpqAjMtbxygmd7vtRLxUB1eddeaZ+FH3bjhy5Ch2fvIJ/nPkaMP2f/W3LVvf06JZVR5Wq+Kqk765S4mtkQAJkAAJkAAJkAAJkAAJkAAJkAAJkAAJkIB3CYQVVr3b9djtmV3xMvDgqpMnv8WRI0c0EK1bt0br1mcg2N+skLLbNys2WJYESIAESIAESIAESIAESIAESIAESIAESIAEYp0AhdUozKBV8fL9Dz9C14suwr///W8tv+rVfX6siaiRuKz2LRJ9YJskQAIkQAIkQAIkQAIkQAIkQAIkQAIkQAIk4HUCFFajMENWxUu1/f/8zp2x94svGtIARKrbVvsWqX6wXRIgARIgARIgARIgARIgARIgARIgARIgARLwMgEKq1GYHavi5cc7P8Hx6mq0ad0aXZOTtfypkbqs9i1S/WC7JEACJEACJEACJEACJEACJEACJEACJEACJOBlAhRWozA7FC+jAJ0mSYAESIAESIAESIAESIAESIAESIAESIAESMBFAhRWXYRptqmDBw+iY8eOZouzHAmQAAmQAAmQAAmQAAmQAAmQAAmQAAmQAAmQgMcIUFiNwoRQWI0CdJokARIgARIgARIgARIgARIgARIgARIgARIgARcJJJSWlta52B6bIgESIAESIAESIAESIAESIAESIAESIAESIAESIIG4J5BQXXPCc8Lqmxv/0QC+ZcuW6Ns3FUiI+7mI+gA3lZehb0pq1PtxKnSArOVmmazJWo6AnCX6NVnLEZCzpPz68u5Xyhk8hS3t2PYB13xC88/ntRBoAGRN1nIE5CzRr8lajoCcpZjw67rvzAFJaAEKq+ZQnRKlYsK542QmyFpuIsmarOUIyFmiX5O1HAE5SxRW5VhTWJVjzec1WcsRkLNEvyZrOQJylujXZO1HgMKqnEPEkyU+SORmk6zJWo6AnCX6NVnLEZCzRL+WZc2IVRneFFZlOCsrfIaQtRwBOUv0a7KWIyBniX5N1hRW5Xwgbi3xQSI3tWRN1nIE5CzRr8lajoCcJfq1LGsKqzK8KazKcKawKseZrMlaloCcNa5DyFqOgJylmPBrRqzKOUQ8WYoJ544T4GQtN5FkTdZyBOQs0a/JWo6AnCWmApBjTWFVjjWf12QtR0DOEv2arOUIyFmiX5O1HwEKq3IOEU+W+CCRm02yJms5AnKW6NdkLUdAzhL9WpY1I1ZleFNYleGsrPAZQtZyBOQs0a/JWo6AnCX6NVlTWJXzgbi1xAeJ3NSSNVnLEZCzRL8mazkCcpbo17KsKazK8KawKsOZwqocZ7Ima1kCcta4DiFrOQJylmLCrxmxKucQQS19tw0vPLgKZ42bigHnR7kvFszHhHMbxrNjyVg8scX3h1ZnnIOr7xiH4f91poURR69orLHG8UqULi3ACx8dRm2rM3H1rfcj+/pO0QNowXJssd6P0hn5WFmleTXOvLAvskcNweWx4daxF5WztQD3PP2ewZs6YeiUHFyfaMHBolQ0tvwaQBPWPTDu99m4PEr8rJiNOdbHt+HF+X9C8efHY/J5HTPC6lel+P1y4I7x1+Pseof6dEUOPuiRj1t+ZMXDolM2NoVV9R25BLg7Np7T+szG3DPE6JLq2b25D/4wskd0HNWi1VhjrX7LVPSZj6E9ARx/DysffRlJYybh+s4WBx6F4rHGWluHxJAvG6c0dlj7fseUXjkJ0241iCB7/4ppMz/C9TGwxo4d1gCqXsGsvI9wQ944XN3B5zF+z5QoPBesmIwJ1hRWrUyp+2Vr316MxR+0wrEzUvDQsO7uG4hQizHh3Iax+z04DpVg8aP7cePcoegaIT5uNhtbrGtRseh3eKXLOIxPPx+tjmzDC7NX4ax7YuPFQWyxNv5orMWBtwow6++JGP/oLUhy0wEj1FZssa4X+7jIjpA3BDTLHzQynNH4vH7ol+cDNXtRPKsAGBE7z2sKqzKuQmFVhrOyEnPfjRRWxZyj4bfMD2NLVI1Jv+Y6RMCv1e+YeXixtifunz4UXVv4TO5aPh1PbW2Jmx/0/kuxmHpea8LqS9iTPAQzJ1wHFYdDYdVlN6ew6jJQS80dxltzV6DtmEwce3o9kkY3PlQsNROFwjH1IAl8cOx9CbP+cBLDKUBFwHPew8oJ2/BfBtH62N5t+Lp9d3SpfzsWAaOuNRlbfh0YjVOLioXTsS89D+nJriGJWEOxxZrCasQcIVjD/EEjhLvp8xo1x1Hbog1atRLqggMz6hlCYdUBQAtVKaxagOWwaMx9N1JYdTjj5qtrIkjPHCS98hT2pedgaM825itHuWTM+TXXIQIeo37HvITaK/did+fJyP6vVoDayfu/H+Os8z5Cq19SWHV1EpSw+vQx/NeFm/HBhZNw//VnUlh1FTAACqtuE7XQnoqcXJeIe4d1R+3bBViJ4RiuHioxcMXaF6QxFQBwDgaMHofbfhQbe6ZjirX20Aayp9yIc2PAjwO7GFOs0XSbI988RtAcOfjmAAAgAElEQVTpAren987mdsdI4SbrSJENaPc9rJyxHwPU81o9u2e8hF0Arr+7fqupUC/smok5YXVeMT4PGGzKb5gKwO78h6/HVADhGblcIsbEqNha8/miywo+PhPHkYx7p2fjitjRVWMvEjvGfNl4J8eOX/uE1XNHJaN4KZD9UBraqJ28RzMxYNdTqKKw6u4DWv+N/tD5KJ76Mi7+3Tic+YIhvYi71lxvLSb8msKq6/NuusF9a6djWvHXjeUvvAWzH0rTQrO9fsWEcxsg+glONR/jxbxXkPTgGFwdA7BjizUjVuXuXUasyrFmxCpZmyMQk8/r2Y27ZQ4U5aO4s4qEMjfeaJaKOWGVOVaF3YXCqjBwLT/2mPdSsOC3sZHaLLae1z5hdcOFU3HP9/+K/KIuGPe7G3Fu/fZp8bm2aDDWWDPHqsUJtlVcf0ZPwllrZ+LAoHFo+xe1k/detFmeT2HVFtNmKhmCn876YBmm/eNS3HzGSnyq5212257L7cXEM4TCqsuzbrq5j/HCI++i96N6nk+1jfcJHMuahGu4Zdo0RbMF/YTVw5uxbPpGXD51HIVVswBNlwvI2XeYOVZNo7Nc0PCj8bxaHChnjlXLCK1UYPSCFVrOypK1M36ma9dix5JcvNghG/dnXIa2qMWu56fj7cvzKKyaZmiyIA+vMgnKzWIUVt2kGbytr1E6cwG++fVk3Jx8HB8uzcf6LpPw0M/PibxpFyzExA91wziNv2UOFD2OJ774OXJG9kBbF1hEuolYY01hNdIeodo3PKO/XolpL+5By/N+jtyRPbBjCYVV12fAb1fpcY3xgq2Hcc3I2Nml1Dcl1XUsrjZIYdVVnOYb+2glpm3pgWmGA6vUQVazvvglco0n45lvUbRkrH1B+qUC4En1kfUVdcr03AIUf1ELnNEJ12fdi9v6cJHtPnTfaZorq1TLrZB08XW4465bcHkMRGGrHsfaM6TpSfWdMDQGTiyNWdY8KMz9R0awFmv34q2nF2PlR4dR26IVkrrdgjGjrouJKChGrMq4iLLCHKtyrGPtu/HYR6vw1JKN2FUDtE1Ow/gxt6BLjGxRjzXW/umejuPDpx/HB73HYWgf7y/8Yo110zVfD4z7fTYul3sU2LYUO6yNL7/2oviRp/DNHbNw249UdDaFVdsOEKpiYLq+4+9h5dQCIJPCqmusKay6hvKUaih2HtqxPy1kLTeHZE3WcgTkLNGvyVqOgJylmBJW5bBExFJsCqsRQRHxRvm8jjjiBgNkTdZyBOQs0a/JWo6AnKWY8GsKq3IOEU+WYsK54wQ4WctNJFmTtRwBOUv0a7KWIyBnicKqHGsKq3Ks+bwmazkCcpbo12QtR0DOEv2arP0IUFiVc4h4ssQHidxskjVZyxGQs0S/Jms5AnKW6NeyrC/vfqWcwVPYEoVVucnnM4Ss5QjIWaJfk7UcATlL9GuyprAq5wNxa4kPErmpJWuyliMgZ4l+TdZyBOQs0a9lWVNYleFNYVWGs7LCZwhZyxGQs0S/Jms5AnKW6NdkbVtYffXVV+vk8Fm31LJlS/TtmwokWK/LGtYI8EFijZeT0mTthJ61umRtjZeT0mTthJ61umRtjZeT0mTthJ61ukwFYI2Xk9IUVp3Qs1aXzxBrvJyUJmsn9KzVJWtrvJyUJmsn9KzVJWtrvJyUjgnWVlIBUFh14g7xVTcmnDtOkJO13ESSNVnLEZCzRL8mazkCcpYorMqxprAqx5rPa7KWIyBniX5N1nIE5CzRr8najwCFVTmHiCdLfJDIzSZZk7UcATlL9GuyliMgZ4l+LcuaqQBkeFNYleGsrPAZQtZyBOQs0a/JWo6AnCX6NVnbFlZLS0s9nQpADey88zrhyy/3y80yLZEACZAACZAACZAACZAACZAACZAACZAACZAACZxSBJKSkkyP98KLkpFQXXPC08KqemvQr18/04NiQfsE9uzdiy7nn2+/AdY0TYCsTaNyXJCsHSM03QBZm0bluCBZO0ZougGyNo3KcUGydozQdANkbRqV44Jk7Rih6QbI2jQqxwXJ2jFC0w2QtWlUjguStWOEphvwOuuPP/4Yl112Wdjx7PxsPy7ofDaF1bCkTqECXnfueJoKspabTbImazkCcpbo12QtR0DOEv2arOUIyFmiX5O1HAE5S/RrspYjIGeJfk3WOgGzwuonn3yCLhdcSGFVznW8b4kPErk5ImuyliMgZ4l+TdZyBOQs0a/JWo6AnCX6NVnLEZCzRL8mazkCcpbo12QtR0DOktf92qywWlNTAyS0oLAq5zret+R15/Y+QfM9JGvzrJyWJGunBM3XJ2vzrJyWJGunBM3XJ2vzrJyWJGunBM3XJ2vzrJyWJGunBM3XJ2vzrJyWJGunBM3XJ2vzrJyWJGunBM3X9zprCqvm55IlAwh43bnjacLIWm42yZqs5QjIWaJfk7UcATlL9GuyliMgZ4l+TdZyBOQs0a/JWo6AnCX6NVnrBCisyvlC3Fnig0RuSsmarOUIyFmiX5O1HAE5S/RrspYjIGeJfk3WcgTkLNGvyVqOgJwl+jVZyxGQs+R1v9aF1eqaEzh48BscPXZcg9OubRt07HgWWp9xuvZvl1IB1OJw5Wa8vmY9avvn4baevok4ULoYC9Zuw77aVujy02yMv6M72tqco03lZejXr5/N2qxmhYDXndvKWLxelqzlZoisyVqOgJwl+jVZyxGQs0S/Jms5AnKW6NdkLUdAzhL9mqzlCMhZol+TtU5ACasXXHgR9v6/KtTV1fmBSUhIwPk/SNTEVXeE1Q9WYtbb5+DaVuXY3WMqhiph9fBGPDW7CrfkDkGXFntR/FgBMGIqBpxvb5IorNrjZqcWHyR2qNmrQ9b2uNmpRdZ2qNmrQ9b2uNmpRdZ2qNmrQ9b2uNmpRdZ2qNmrQ9b2uNmpRdZ2qNmrQ9b2uNmpRdZ2qNmrQ9b2uNmpRdZ2qNmr43XWSlj93pkdceTosaADbN+uLZISv++SsFpv4kBRPoo75/iE1e9qcawGaNumFYDj+OfCAmDYGFx9pj3gFFbtcbNTy+vObWdMXq1D1nIzQ9ZkLUdAzhL9mqzlCMhZol+TtRwBOUv0a7KWIyBniX5N1nIE5CzRr8laJ6CE1RYtWzeJVtU/V1Grl3S9IILCasNcHMeeF57CC9/7Lcb9vJPtGaKwahud5Yp8kFhGZrsCWdtGZ7kiWVtGZrsCWdtGZ7kiWVtGZrsCWdtGZ7kiWVtGZrsCWdtGZ7kiWVtGZrsCWdtGZ7kiWVtGZrsCWdtGZ7kiWVtGZruC11krYTXhtDOaHd+lF18YaWG1FvteegLPtfgtxqXbF1XVKCis2vZVyxW97tyWB+ThCmQtNzlkTdZyBOQs0a/JWo6AnCX6NVnLEZCzRL8mazkCcpbo12QtR0DOEv2arHUCnhBWDxQ9juVwLqpSWJVzbGWJDxI53mRN1nIE5CzRr8lajoCcJfo1WcsRkLNEvyZrOQJylujXZC1HQM4S/Zqs5QjIWfK6X3tAWH0PK+8rQKlxTnpn4w8je9iaJUas2sJmq5LXndvWoDxaiazlJoasyVqOgJwl+jVZyxGQs0S/Jms5AnKW6NdkLUdAzhL9mqzlCMhZol+TtU4gKsJqJPFTWI0kXf+2+SAhazkCcpbo12QtR0DOEv2arOUIyFmiX5O1HAE5S/RrspYjIGeJfk3WcgTkLNGvyZrCqpwPxK0lPkjkppasyVqOgJwl+jVZyxGQs0S/Jms5AnKW6NdkLUdAzhL9mqzlCMhZol+TtRwBOUte92tGrMr5QtxZ8rpzxxNwspabTbImazkCcpbo12QtR0DOEv2arOUIyFmiX5O1HAE5S/RrspYjIGeJfk3WOgEKq3K+EHeW+CCRm1KyJms5AnKW6NdkLUdAzhL9mqzlCMhZol+TtRwBOUv0a7KWIyBniX5N1nIE5Cx53a8prMr5QtxZ8rpzxxNwspabTbImazkCcpbo12QtR0DOEv2arOUIyFmiX5O1HAE5S/RrspYjIGeJfk3WOgHLwmppaWmdHD57lrpefLG9iqxFAiRAAiRAAiRAAiRAAiRAAiRAAiRAAiRAAiRAAiYIHD92DAmnndFsyUsvvhA1NTVAQgskVNec8LSwuqm8DP369TMxdBZxSoBvaJwSZH0SOLUJ8BkiN/9kTdZyBOQs0a/JWo4ALZEACTghwOe1E3rW6pK1NV5OSpO1E3rW6nqdteWIVQqr1hwgnkt73bnjmT3HRgLxQIDPELlZJGuyliMgZ4l+TdZyBGiJBEjACQE+r53Qs1aXrK3xclKarJ3Qs1bX66wprFqbT5Y2EPC6c3OySIAEvE2AzxC5+SFrspYjIGeJfk3WcgRoiQRIwAkBPq+d0LNWl6yt8XJSmqyd0LNW1+usKaxam0+WprBKHyABEnCJgNe/IF0apieaIWu5aSBrspYjIGeJfi3HmpZIIB4J8BkiN6tkTdZyBOQsed2vKazK+ULcWfK6c8cdcA6IBOKMAJ8hchNK1mQtR0DOEv2arOUI0BIJkIATAnxeO6FnrS5ZW+PlpDRZO6Fnra7XWVNYtTafLG0g4HXn5mSRAAl4mwCfIXLzQ9ZkLUdAzhL9mqzlCNASCZCAEwJ8XjuhZ60uWVvj5aQ0WTuhZ62u11krYbVFy9aoq6sLOrCEhARc0vUC1NTUAAktkMDDq6w5QDyX9rpzxzN7jo0E4oEAnyFys0jWZC1HQM4S/Zqs5QjQEgmQgBMCfF47oWetLllb4+WkNFk7oWetrtdZK2H1e2d2xJGjx4IOrH27tkhK/D6FVWvTfmqU9rpznxqzwFGSQOwS4DNEbu7ImqzlCMhZol+TtRwBWiIBEnBCgM9rJ/Ss1SVra7yclCZrJ/Ss1fU6ayWsXnDhRdj7/6qaRK2qaNXzf5CI1mecTmHV2rSfGqUtOfeB7ShaV4A1K8tQUlyOSg1RMlIGpCF1aAZG35qO5A5R4nagHHMnTcDCZ339SrwiDd1/koE580ej14EVGJychTVa1zJQuGc1Ms+PUj9Rgbm9emPiVp/90X87iAWDIgOtfEoCUh+tH+cjZaibkRKtQdNuHBOw9AyJYw4SQyNrCco+G2RN1nIE5CxZ8muu+VyYGLk1n63OvpmLhOvyfVUT81C2LweeXinGWn9tTYq3K1l6hnh7KJ7vHVnLTRFZk7VOQAmrl112GaprTuDgwW9w9Nhx7aN2bdugY8ezNFFVXUwFIOczMWPJ1IPkZBVKnhiNkZPW1IupIYaXmIacZauRNyAyQmFoqBWYm9IbEzcFlBhSiH3PZ6L1ujHo+KuFvg97zsGWignoFa0Z2rsCg7voIm8alux8DdmXRKIzHl/MR2LIbDMqBEw9Q6LSs/gzStZyc0rWZC1HQM6SKb/mms+9CRFb89nrcsUTvdF7fIWv8qj1OPj7dEiv4K30PNb6a2VssVLW1DMkVgbj8X6StdwEkTVZ6wR0YTUcEQqr4Qidgp+HfZAcqcDczHRMXFdlkk4K8spLkNO3tcnyLhTblI+klFz4epiN1fuWIOPcalQdAhLPbY3yR5OQOqW+/1GO3DxkFHkT87BlX05kRF6/xXwGCitXI/MiF1izCRIIIBD2GUJirhEga9dQhm2IrMMicq0AWbuGMmxDYVlzzReWoZUCYms+K51qKFuFFbcnIWuV7w8Zy3Zh9bBkWy3JVIq1/spQkbYS9hki3aE4tkfWcpNL1mStE6CwKucLcWep+QdJJVYMT0XWcl1UTUTaXbmYMH4w0i5JROuWAKoPYfuGORhzXz5K9GLCUaF+b7Dro1QTPTpTfiLvg6/h+ONpiIQEXV08EW1unOujIDwfHkXPbkWIABcjEQIbpFmyJms5AnKW6NdeYc01n9szIbXmc7vfnmyvugQT2/SHb2XbC3MqtmBCT0/2NK47xee13PSSNVnLEZCz5HW/FhZWa3G4cjNeX7Metf3zcFv9l9qB0sVYsHYb9n3bCl2vzcb9d3RHW5tztKm8DP369bNZm9WsEGjOuatWZaHX7SvqI0FTMPpvhVgwKPjb7OpN+UhLyUV5vfEJrxzHnAG6ZFiB/KTeyNWEV9/296yTK5A7PhdzNxxHt3EFKJtXv/2oqhwrnilAQVEJSjb5sriqfKkDb8/G6FGZ6HVuvYFPCtD/0pEoCTHYBvtVa5CVNBgrtHLBtt5Xo+r1QsxZvgJFG0qwvUrZS8fguycgd1QaEpV4bOVSW+gW5WHu06tR9GEVcEkKsodPxIRxGejW3n97fubz+1A4pFECPvRJEQrnFaCweA3KP1ED74a0m7IwevxoZFxhbXNWxWNJ6D1Zj9J9DQdvr0Le5DwUrtuOKtWnu+dizoMpwbd8HapE0fK5KFhbgrLXt/vm/5IUZAzIQvakbKRfFCgFV2HN8CQMXu4DpbHvVYG5Y7MxZ+V2tLlhAVaXjEbSqiwk3e6bCWiicm9UzB6N7HkrsL19Ghaseg2jtefJIVRuKMTcZwtRtKoxZ+7A20djwv0Z6BYUxSFsX1uAhSuLULLRN496/t+BoyZg9K3dPL29zYqLea2s178gvcbLSX/I2gk9a3XJ2hovJ6XJ2gk9a3W55ovPNZ/mBdVVKFk5ByuWF2G9tnZLRLdBgzF6XC5G3xAk3GBzPpJ+ou/2moDXjs9Bmra8M7em86XUssjzUBHGdBwIX3KupmvyZoXokP313QNVm1ag4OkCrN9Y4ltDq/HfMBBZd43G6KG9mqwB1W8cc2tSa/dYvJfm81puhsmarOUIyFnyul/LCqsfrMSst8/Bta3KsbvHVAxVQsjhjXjqf6twy/Qh6IK9KH5sBVqNmoTrv29vkiis2uNmp1ZI564uQW5yf+TXa3PpT+/C+rua2yJ0CGtGdEPuZ92R1DIZve7PwRxdhP3MeHhUDtZvbIO863QRNhETXqnURNjKdWOQ9auFDeJsk/EkZqKwvFDb0l757EB0HVEUYsijsf7gAqR3APwiNwO33h+qwNzhzaQ56JuHsuIcpLQ3SfazIowZOhALA3O9quqqrWeTMadbsPyqh1D+2GBkTC6pF7ED7SUic0UZCoea3aJViYIbu2Jksa+dXoPS0XpdUROuicNWo2JZBozL7eqtczH4pokoCpn5IViqh3LkJqTCd/xBBpaUDEZJZhZWBPiO8TCtjKWvYfDrWY3R0Dctwa6ibCQfKkd+RgZyXw/RAYMPNFA6Uo78XzVTRy2vhxWibFkmzBI0OeMsxkN+RH3A64sRURgRNkbWEQZsaJ6sPcCaaz7fOi0m13zAoc1zkTUo9NotZUYZSh5J8dshVflMf3S9uz48Ydhq7GtYD5pb08HGGrr53VT+a9fAw11D97cSRWOzMPApPbSj6f0UbA1oak0qd2vGjCU+r+WmiqzJWo6AnCWv+7WssFrP/UBRPoo75/iEVeNVW4kX817GBZPvRa8z7E0ShVV73OzUCuXc/nmhcvBaZV79m2zrVvza6pmClKpylOu6mS6obZ2L1F4T68W/FOSVFCHnhg7Aoe1YeHd3jKnPAZX48GuonNm4fd6/7aYHU/mlCTBuvVdi3IBU5AYTQQ1DDLQXcvQm2uvVsxcqttYfEtBw+mo1Kh5LQ+/JoReEPpvZWP2Vyh1rgr9fREBz5QO2Uh0owpgrB2KhNjeJyFxWhoJhyWh9sgpFk9MxcHZ93/U505veOhe9e02E79MUpPQtR7nONXECXts5B2kB0bopfVNQvkkfc724ft125N/QO+yc4M7VOLg0oz764BCK7uuGgYvC5wDOWLEPq4d6NUmEiXn1aBGvf0F6FJutbpG1LWy2KpG1LWy2KpG1LWy2KnHN1zy2WFzzBe4YCz7CROSUVCLvBn3HkVo7dcTARb7SaU/vwmt68ISZNR3sraGNEamJM8qw75GUxu42u8MsdH8rnkhF7/H168m+eXhtXQ7SzgUOfbgQ2VeOwRrNQuD4/XeQBV2TNuy6s3WrxW0lPq/lppasyVqOgJwlr/u1R4TV/SidkY+VVa1wxa2TcP+ATrZniMKqbXSWKwZ37mqUTGqD/rN9zTVZ/Fi04rctXbV3wwTMnZeLzJ4dgJMAWlZj+6pczH2mApX/qcS29EK/xVbVysFIyvQtjRCQQ9Wv7SY5SyuxIqMrstb6qjYKa9UofzQVqVPqhUKkYPSKhcgborYKHULJY+noP6UhqYFhe1Togfst7JCM7KWrMWdYL3RoWY3KtRORlREQiav31U9QTkb2/ELk3ZWCxNZA9YFyLByeiokbfHYDUweE7M2buUi4zhc/qq6U+wuxcIovjULVhlxkpOc3RK/2mrcFW8b5NnRVvT4XeYuKsP3APmw7NxcVz2c2RrNuykdCSm59i3koq8uBvhz2206lSlySgTlPL9S2nrXW5lc1bkzJoAolI+PxJVh4f5o2VnX5MbwkGwuW5yG7byJaoxqHNi1EVspE+GKUM7F6XyEylEbqJyIbBHm1Qe1ABQrHpyO3oju6JwHJg+Zgwf29IpLT1uItEVfFvf4FGU+wyVpuNsmarOUIyFnimk9bFcXPmq+6HPkpqcjdWu9DfUejcFGeb319oAT5g/o3vqz2WyMbo1ITkVe+Dzl9fW2EX9PZXUP7i5n+KcMCdpg1ORsgRH+rt2PNlLlYuLUSxyu3YeDyxnGolAZ+h3MZX66bWJPK3ZWxZYnfjXLzRdZkLUdAzpLX/dojwmr9hNR+jdL/W4DaoVMx4Hx7k0Rh1R43O7WCO3fzix/AX7BsajcDhXtWI1Ob/4CyPXNQtjHP/PZ6TXDrjd7j60VQv4VhgHAaeKKpn+hmiM4MiOhskuZg7woM7pKLfQOS0QbdMHrZAp+IF+oysYWuYnZv9J6kC7m6yNsBJZOT0f8xX7RlrxllKAvYquUnKs8oQ53x7X6I/vjx6jsHW8onwCedqstfNIfJNv0igwcswa5Xshu21Ru3U6lUAIWVq7V0DX5XgNjb5PRZP4a9kFdehpy+xlyu/gvkvPI634+AgLlMHDQBeaOyMfC6bkg0m8LBzo3DOg0EvP4FGU9TRdZys0nWZC1HQM4S13xAPK35/NZmSMeSneuRfUmjP2lryCn7kJbcBrh8NArn16d/8otKbUyfpWqGXdPZXUP7pQXzt6nshl7rA2imv6HvnmZ+y4Rbk8rdkjFnid+NclNG1mQtR0DOktf9OvrC6levYNaiExj+8C+RhMN4a2E+9v18Fm7rZm+SKKza42anVnDnLkd+Qioa4hN1EatBmzOezBnEqlF4C1iAZa85iCW3hjiIqfoQKndsQWVlJSo+OQR8tR1FW7ehsth3gJG6/LYr+Z0Qmoi8d/Yhp4+hP5vykZSiJ+bPQVldnhZl6ZfjycoW+xCA/fO4Bk+b4CeQNpxmajzUy8TsmRJB/QXIYLybFWtPVqPqkwpsq6zE9g/3ofo/lSjbtB3bP9APhNIPntLTMfgvXHs9vgVbHmyUcfVR+S2Ym0QiAPA7lCA8iwZhFaFSAdQf2jBqArJuSubBVeGR2i7h9S9I2wPzYEWylpsUsiZrOQJylrjms5BWyfNrvoAX5X5pkpr3Kb914K2F2LVGz0Effk1ndw3tJwKPWo+Dv68/tFbrqn+gROAOrdD99Y2z+lAltldUovKzClQeAPZtL0LF9sqGQ3ADD8oKuyaVuyVjzhK/G+WmjKzJWo6AnCWv+3X0hVUAB0oXY8Habdj3bSt0vTYb99/RHW1tzhGFVZvgbFSztcgOI4L5pQ4Ic4qnr8uVKJo0BmNmFzUIqMGH4r9dKdwbbL9E94ZFnN+Cyi9hvw2AqvfGAwCapCOoH+Hyweg6vD6dgZ5fVYuM1Q+zCm/bVI5QP7E5ePRo+aMJSJ1Sb69BrK1GxVPZyJq5AtvDpCv160ezObH0MfmfMOsnjtcX8Reew7EwRkQDOFmJNZPHYGII/0m8IQ9r/mbhELJw5vm5HwGvf0HG03SRtdxskjVZyxGQs8Q1n/GQJnvcvbPm8xdBTaeLCti5ZEwJ5Z+2KQ1Ldr7mFwGriNlbQ/uLwE3Ws35r10C7/nX9+vtZESbeNwZzN+jhFyHmtOFcA/V5+DWpPc84NWrxu1FunsmarOUIyFnyul9HRViNJH4Kq5Gk6992qG1h+Um9kVsvsAWezBmsd8atQ8a8SaFP8dRbCTy8KRFpd01E9q2p6NWrG5L3FiD1J/rBSP5bh/zEuIDt6c0tnIILi/aZh2/vENaM6IjBz9bb0EVeP2E1QCy02x0/ITtYm8EX4iqnVq/bV0DXVJOHTEDO0HT07tUbyS1LkNtlMBZqffI/8Mo/WjcPW/blGNIO1A8iXGSxWuY2k0fXNIrqKpSvLUDB/AIUbPJfZCfevx7b5xujI0y3yoJhCHj9CzKeJpCs5WaTrMlajoCcJa75zKVUam5GvLPmC7O7LOQg/HdLGdfsZtZ04ccf9FcC8pNS639XNBVsm7cbor/VFf4HniamIXt8NjKu64Xelydj37PqUKv6FFzGCFkTa1K5OzL2LPG7UW7OyJqs5QjIWfK6X1NYlfOFuLMU3LkDthcNKcSu5/VtQsEQGMU6o5jXzKmjDbqqMa1AIiYUbcecmxpTBYQWTwMO2Jq5BfseNmxBb2bh5Hfg1SNlqJthOJVU5YBKycOhK5OQ3DMdGfdNQHpgvtAABH6LzCBbsQJPbG3ILxrQR/8TW+25mp+QHSCCqhbV4jX5xrn1Aqqej6sSBTd2xchin83032/D+lGGPB5+KRUm+B3m1WxOLH0Ifrmx/Os3uEHxRLS5ca7vn4nB0yn4EamuRNEza1BSUYSKdyrRa942zDGe4HpgO9bMy8bgx/RDyPwP3LJHl7WCEfD6F2Q8zRpZy80mWZO1HAE5S1zzxdOaz19wzNlYh7xrG32pcvlgpD5+CN2TktHrpgyMHpfuy43/SQH6XzoSJVpRw2Gg4fKc1jdtaw3tZzNgPXZyOxb+qjvG1B/UisCdXyH66y/GTlkTlv8AACAASURBVMD67XOQ3vDzwT8tlt9OKRNrUrk7MvYs8btRbs7ImqzlCMhZ8rpfU1iV84W4sxTKuatfz0VyWr4hgnEOljyejdSLOtSfql6NQ4f2obKiAlvWFSD3iSJfWb/I0XLDG2ogcNGnwWw2arMSBeldMVJfbPnlGPWPvGwSVdvMwskvz1NiJpYUL0T2FR1QvbcIeUMGIn9T/TQ3Ofgp+PT7n6CaiMyni7Dwzl7o0LIaVa/PRXZmLooattcbIz4DIln75mD9qlykn98aUNGXz+Riwgpg4NhMZAxIQ7dzw7mfv5Ctle6bh9fW5SDtXODQ1gKMvmkkVuh9aRCBm4t6UAJ2MvrPrq80pBD7ns+E7yyvgBNXAw8Pq+9uuNxYWrEDazDy+4NRUF8n5eH1WDMlHYkKxd5yFEyZgEIMxJhhGUi/rhs6tAzwDTWPGxYiq2e9fx6pQsXy0eh9X336hSYRzeFY8nOzBLz+BWl2HLFQjqzlZomsyVqOgJwlrvnid82XOGwJSuZno1uHalRtyENGej70V8sp87agbJwv+CD0YaTm1nR21tCBh2zNeacQE/p0QPVnJZg7Ngu56xpzUAWmNAjV32Z3On1SgIGXjkRR/a3VmJc/YIeUX35Zufswli3xu1Fu9siarOUIyFnyul9TWJXzhbizFNq5VQ6iXhi8PEzCzQAifvlVm3kr3lDN7zR4IGPpLhTemYzWTSIOASu5PdWb+oacpn5iIIAjJZh4aX/MbXZoKcgrLwk4mT7E9Acs4Jp3ksZDtFS56s35SPtJbsPiN1TdlBllKHkkpV7UDlWqHLkJqcjXPu6FXj0rULE1RNnETBSWFyJTi8b1Fyl7PfIaSqakocNJJe5OQMbYxhQBMIrbprZThYksbnQEVDyWht6T9Z8BIUk0zEtgJHBo7onIfL4ChUN8cjAvdwl4/QvS3dFGtzWyluNP1mQtR0DOEtd84dcWYWfDM2u+wF1IIXreNw9lxY155o2pu/zW7KbWdPbW0P4BCP79TBw2AYMr52Lhm+rvTdMEhOqvfwBIBpbsLET2Ja1xaMcazLlzcGOQBIw76cyuScN6wSlbgN+NclNP1mQtR0DOktf9msKqnC/EnaVmnftkJVbc3R9Zz4ZJCq92b1+RiTEzcjH61m4NJ7CHfivuj7HymYHoerf+XtnwWWIKUhLLUV4vDvoJq2/mIuE6n4QI+IuV0E6K74iBi3yf+iW6r6/RvCiXgtF/K8SCQdqmKRNXNSpmD0T6pJKGCN+GSomZyLnzEPIfqx9fk5NQgcpVI9H/9oKQB3el3L8ehfPrt3A11xtjlO6QQmwbX4nslCCibWIa8tau9xON/VMEGI2kIKVvOcr1KF6jsGpqO5V/ZLExl1fToVRizYj+GBzS35rOSzh2QCLSZq7B+ofDidImpplFghLw+hdkPE0bWcvNJlmTtRwBOUtc8wVjHaNrPm0o1Sh/NA2pU0K8lO47GutXLjCktGpmt5epNZ2Pn+U19N41yPrJ4MYdU/XToB0u+nQ3LLh0MFaovyUG5upvbndawM4lw9Qm9k1B0qZy+DKsGoVVK2tSufsylizxu1FutsiarOUIyFnyul9TWJXzhbizZMa5qzatQOGy1SjaWIaSD+vDPBO7Ie3KVPQalIb0AelIu7wxL6oOyfiWGYG5TP1IVmP7ylxMnFmIItX+JSnIGJCF0VOy0eaZZKRO8dk0vllv/lAsEykIVINVJVg4YyEKi9eg/BMlDqdh4O3ZyL4rEyk2ghvVtv/cyQt9BycldkP6sFzMmZyBfTPboP9s34Ab8qsGeNKhT4pQOG8hFq4twnY1XI3BYAwenoXMvuY6Y9wWpeeTOvThCuRNzkPhuu2oUn26dTQmTBmNtCBNHnpzLiY+2Nj/tJuyMHr8aPT6IBtdM+u31Buif/2igkNtp1I5a5Oz4KudgcLK1fVRsqFupUOo3FCIuYsWYrXqM4DkvhlIzxiMrGEh5qWqBAXzVmDFxhKU6IdW1fPLujsbGT2b+mbc3chRHJCZZ0gUuxdXpslabjrJmqzlCMhZMuPXXPOZm49or/mMvax6fSHyFhWiaFU5KpGIbjcMRNZd2cgekoLEloaSgem3DGsyU2s6P6PW1tDVO1Ygd1L9evSSFGTfnYe8cWlI3GQIlAjMr9pMf7WuHNmOFTMmIm+5b+2srRczRyP3rjYoSNYPy0pEXvk+5PQFYHlNas4XTqVSZp4hpxKPSI6VrCNJ179tsiZrnQCFVTlfiDtLfJDE3ZRyQCQgSoDPEDncZE3WcgTkLNGvyVqOAC2RAAk4IcDntRN61uqStTVeTkqTtRN61up6nTWFVWvzydIGAl53bk4WCZCAtwnwGSI3P2RN1nIE5CzRr8lajgAtkQAJOCHA57UTetbqkrU1Xk5Kk7UTetbqep01hVVr88nSFFbpAyRAAi4R8PoXpEvD9EQzZC03DWRN1nIE5CzRr+VY0xIJxCMBPkPkZpWsyVqOgJwlr/s1hVU5X4g7S1537rgDzgGRQJwR4DNEbkLJmqzlCMhZol+TtRwBWiIBEnBCgM9rJ/Ss1SVra7yclCZrJ/Ss1fU6awqr1uaTpQ0EvO7cnCwSIAFvE+AzRG5+yJqs5QjIWaJfk7UcAVoiARJwQoDPayf0rNUla2u8nJQmayf0rNX1OmsKq9bmk6UprNIHSIAEXCLg9S9Il4bpiWbIWm4ayJqs5QjIWaJfy7GmJRKIRwJ8hsjNKlmTtRwBOUte92sKq3K+EHeWvO7ccQecAyKBOCPAZ4jchJI1WcsRkLNEvyZrOQK0RAIk4IQAn9dO6FmrS9bWeDkpTdZO6Fmr63XWloXV0tLSOmsI5Et3vfhieaO0SAIkQAIkQAIkQAIkQAIkQAIkQAIkQAIkQAIkcMoQOH7sGC677LKw462pqQESWiChuuaEp4XVTeVl6NevX9gBsYBzAl5/a+B8hN5pgazl5oKsyVqOgJwl+jVZyxGQs0S/Jms5AnKW6NdkLUdAzhL9mqzlCMhZol+TtU7AcsQqhVU55/G6JT5I5GaIrMlajoCcJfo1WcsRkLNEvyZrOQJylujXZC1HQM4S/Zqs5QjIWaJfk7UcATlLXvdrCqtyvhB3lrzu3PEEnKzlZpOsyVqOgJwl+jVZyxGQs0S/Jms5AnKW6NdkLUdAzhL9mqzlCMhZol+TtU6AwqqcL8SdJT5I5KaUrMlajoCcJfo1WcsRkLNEvyZrOQJylujXZC1HQM4S/Zqs5QjIWaJfk7UcATlLXvdrCqtyvhB3lrzu3PEEnKzlZpOsyVqOgJwl+jVZyxGQs0S/Jms5AnKW6NdkLUdAzhL9mqzlCMhZol+TtU6AwqqcL8SdJT5I5KaUrMlajoCcJfo1WcsRkLNEvyZrOQJylujXZC1HQM4S/Zqs5QjIWaJfk7UcATlLXvdrYWG1FocrN+P1NetR2z8Pt/X0n4gDL+Ujp+qX+MPIHrZnaFN5Gfr162e7PiuaJ+B15zY/Eu+XJGu5OSJrspYjIGeJfk3WcgTkLNGvyVqOgJwl+jVZyxGQs0S/Jms5AnKW6NdkrROQFVY/WIlZb5+Da1uVY3ePqRhqFFarXsHipe9gz3m/RD6FVTkPdWCJDxIH8CxWJWuLwBwUJ2sH8CxWJWuLwBwUJ2sH8CxWJWuLwBwUJ2sH8CxWJWuLwBwUJ2sH8CxWJWuLwBwUJ2sH8CxWJWuLwBwUJ2sH8CxW9TprWWG1Ht6BonwUd84xCKvHUbGoALU/vQyvl3fCQxRWLbpZdIp73bmjQyUyVsk6MlyDtUrWZC1HQM4S/Zqs5QjIWaJfk7UcATlL9GuyliMgZ4l+TdZyBOQs0a/JWifgCWG1dmsBFn/xS9zf+z3MeonCqpx7OrPEB4kzflZqk7UVWs7KkrUzflZqk7UVWs7KkrUzflZqk7UVWs7KkrUzflZqk7UVWs7KkrUzflZqk7UVWs7KkrUzflZqk7UVWs7KkrUzflZqe5119IXV7z7GC7O34ZoHb0HSl69QWLXiXVEu63XnjjIeV82Ttas4m22MrMlajoCcJfo1WcsRkLNEvyZrOQJylujXZC1HQM4S/Zqs5QjIWaJfk7VOIPrC6tYC3PP0e/4z0jvb9gFWPLyKzi1HQM4SH9pkLUdAzhL9mqzlCMhZol+TtRwBOUv0a7KWIyBniX5N1nIE5CzRr8lajoCcJa/7dfSFVeNcVDFiVc41nVvyunM7H6F3WiBrubkga7KWIyBniX5N1nIE5CzRr8lajoCcJfo1WcsRkLNEvyZrOQJylujXZK0TiIqwGkn8jFiNJF3/tvkgIWs5AnKW6NdkLUdAzhL9mqzlCMhZol+TtRwBOUv0a7KWIyBniX5N1nIE5CzRr8mawqqcD8StJT5I5KaWrMlajoCcJfo1WcsRkLNEvyZrOQJylujXZC1HQM4S/Zqs5QjIWaJfk7UcATlLXvdrRqzK+UJcWXr66afjajwcDAmQAAmQAAmQQOwRuPvuu2Ov0zHYY6//oIlBpCG7TNZys0nWZC1HQM4S/Zqs5QjIWfK6X1NYlfOFuLKkhFX+mImrKeVgSIAESIAESCCmCHAtIjddXv9BI0ci8pbIOvKMdQtkTdZyBOQs0a/JWo6AnCWv+zWFVTlfiCtL/DETV9PJwZAACZAACZBAzBHgWkRuyrhTSY41LZEACZAACZDAqU4gMIgv7oTV0tLSOq9PcteLL/Z6F2O+fxuKihixGvOzyAGQAAmQAAmQQOwSUGLfTenpsTuAGOo5130xNFnsKgmQAAmQAAnEMIFYXN8dP3YMl112WVjqNTU1QEILJFTXnPC0sLqpvAz9+vULOyAWcEaAUSLO+LE2CZAACZAACZCAMwJcizjjZ6U2WVuhxbIkQAIkQAIkQAJGAnV1ddi4cSOuv/567c8tWrTA9OnTkZOT0wRUsDVH3EWsUljlDaIIcIFNPyABEiABEiABEogmAa5F5OiTtRxrWiIBEiABEiCBeCLw3Xff4dFHH8WMGTOg/lu/lLh6zz33YO7cuWjTpk3D3ymsemD2GbEqMwlcYMtwphUSIAESIAESIIHgBLgWkfMMspZjTUskQAIkQAIk4CUCdajDERzCERxEG7RHB5xnunsqUnX79u3IzMzEhx9+iNLSUvTt2xdvvvkm0tLS0LNnTzz33HN+2+gprJrGG7mCFFYjx9bYMhfYMpxphQRIgARIgARIgMJqtH2A675ozwDtkwAJkAAJkIAsgTp8h/3YjY/wFr5DY6RpAlrgUvTChegetkMqQvXPf/4zRowYgbvuugvz5s3TolOV4Ko+S0hI0NIChNOamAogLGp3C1BYdZdnqNa4wJbhTCskQAIkQAIkQAIUVqPtA1z3RXsGaJ8ESIAESIAE5AgoIXUP/oWPsRkqYjXwaoEW6IQLcSWua7ZTR44cwYQJE1BQUICpU6dqZVVKACWoTps2DZMnT25SnxGrcvMc0hKFVZlJ4AJbhjOtkAAJkAAJkAAJUFiNtg9w3RftGaB9EiABEiABEpAjcALVeAOrgoqqei9a4DT0QD98H+eH7JgSVsePH49nnnkGp512WkOkqqrQsmVL7QCrQHGVwmrYea7F4crNeH3NetT2z8NtPesrbC3APU+/11D7+rvnY6j+Wdg2/QtQWLUIzGZxLrBtgmM1EiABEiABEiABVwhwLeIKRlONkLUpTCxEAiRAAiRAAjFPQEWr7sXH2IF/NjuWBCSgEy7AVehnWlh97bXXtByrK1asQHZ2Nnr16oWVK1cyx6olr/lgJWa9fQ6ubVWO3T2mNoinB4ry8WLHSchOaWWpuWCFKaw6RmiqAS6wTWFiIRIgARIgARIggQgR4FokQmCDNEvWcqxpiQRIgARIgASiSeBbnMQHeBNfYnfYbrREK6RhaFhhVaUCGDlyJJ544gm0bdsW+/fvx29+8xu8/vrrWL58OYYObWyDEathsfsKKCG1uHNOg7C6q/AhzNt8EqipxVndhmDc6Otwrn/+WpMtAxRWTaNyVJALbEf4WJkESIAESIAESMAhAa5FHAK0UJ2sLcBiURIgARIgARKIYQI+YXUjvsSesKOwIqzec889mDt3rnZ41VdffaUJq8XFxdrhVpmZmQ22KKyGxR5cWMXxwzjW4ky0bXUYHy7Jx+uX5eD+68802Zp/MQqrtrBZrsQFtmVkrEACJEACJEACJOAiAa5FXIQZpimylmNNSyRAAiRAAiQQTQK+VAD/wg6802w3VCqA76MLeuL6kOW+/fZbPProo9qBVenp6Vi2bBnOPvtsCqvVNSeaHglmcdYDI1b9qm8twKwvfomH0jtZbNVXnMKqLWyWK3GBbRkZK5AACZAACZAACbhIgGsRF2FSWJWDSUskQAIkQAIk4HECNTiuHV7V3NUCLXAVforzcEHIYnV1dSgtLUVaWhpatWqlbfu//fbbtbyqw4cPxxVXXKH9d7du3RraYMSqSefwF1b3o3TGEtSOmIQBnY8zYtUkw2gX44+ZaM8A7ZMACZAACZDAqU2AaxG5+SdrOda0RAIkQAIkQALRJqCiVj/HduzEu0G7oqJVlaCqhFX1381dtbW1mDZtGmbOnInTTz8dLVu2xMmTJ6H+PnXqVDzyyCNo0aIxFyiFVZOz3yRi9YtX8NTsl/BhTSsk/egWjBnFHKsmUUatGBfYUUNPwyRAAiRAAiRAAgC4FpFzA7KWY01LJEACJEACJOAFAt/hW+zHZ/gI5VBCq36pSNWL0RMXojvUf5u5ampqtGjVu+66SyuuhFR1oFVWVpYWyWq8KKyaIRrhMkwFEGHA9c1zgS3DmVZIgARIgARIgASCE+BaRM4zyFqONS2RAAmQAAmQgFcI1KEO3+EkjuIb/AcH0Rrt0QHf1wTVBJOiqj4WFaWqBFb9OuOMM7To1cCLwqoHZp/CqswkcIEtw5lWSIAESIAESIAEKKxG2we47ov2DNA+CZAACZAACUSPgBJYof1Pbfxvfuu/015SWHVK0IX6FFZdgGiiCTcX2I8//jiefPJJzJ8/H4MHD25ifefOnfjv//5vPPDAA1qiYyvXgQMHsGrVKgwdOhQdOnSwUjVo2eeff74hfD1YAZV8+Y9//CPOP/98PPzww1qRxx57DG3atHFs29jA8ePHtfY7d+6MSZMmudo2GyMBEiABEiCBWCDg5lokFsYbzT6SdTTp0zYJkAAJkAAJnDoEKKx6YK4prMpMgpsL7EcffVRLWnzddddh6dKluPjii/0G8a9//Qu//vWv8eCDD2o5OKxcf/nLX7RcHn/6059wzjnnWKkatGxhYSEmTpyo9adjx45NyigBddiwYZqIO27cOO3zJ554IiLCqmr/Bz/4gZbsmRcJkAAJkAAJnGoE3FyLnGrsrI6XrK0SY3kSIAESIAESIAE7BCis2qHmch0Kqy4DDdGcmwtsJaxOmTIFp512mhZ9qURWlW9Dv5wIq0oIVcKq+n+3hFUVYfvnP/8Zl112WVA6KvlyQkICVFSpupTYqv7t5qXaprDqJlG2RQIkQAIkEGsE3FyLxNrYpftL1tLEaY8ESIAESIAETk0Cp4SwWlpaqhIrePrqGhDx6OnOxmjnNhQV4e6773al90pYLSkpQVpampYSQEWXDhw4sFlh9bvvvsNbb72FP/zhD3jjjTe06NFBgwbhvvvu06I41TV79mxMmzYNJ06cQLt27ZCTk6NFvaqkyRs2bNDsvP322zhy5AiuueYa3Hnnnbj55puDJlDWO6MEWtWuioT94Q9/GHL81dXVfqkAVEG1dT8pKQl9+/bFvHnztH7/+Mc/xqhRo/zsmukfhVVXXI+NkAAJkAAJxDABtfC+KT09hkcQO113c90XO6NmT0mABEiABEiABKQJxOL67vixYyED74z8tMO7ElogobrmhKeFVUasyri9m5ELSlhVIumCBQuQl5eHvXv3aikBLrjgAm0wgRGrdXV1WL16NcaOHYtf/epX+MUvfoGqqiosW7ZMiw5dtGiR5tTvvfceVq5ciVdffRUTJkxA9+7dcdVVV2nlcnNzNSFVCZuHDx/W2tu0aZNmN72ZH2lmhVVd+FT9V6kA1KUiTN99910tclblkj3zzDOxdu1alJaWakJtv379oMZmpn8UVmX8nFZIgARIgAS8S8DNtYh3R+mNnpG1N+aBvSABEiABEiCBeCdwSkSsUliNdzc2Nz43F9i6sKq21+/ZswcjRozQIlZV7lCVEiBQWP3888/x29/+Ftdee62WOkCJqSqC9dNPP8Xo0aPRv3//hmhRJYSq/ymx8txzz8XRo0e1HKkqqlWJrap9JWbu3r1bO5RqwIABmDx5ckgIToVVJd4uWbIEV155JVq0aIF9+/YhOztbi9ZVEa1K5DXTPwqr5vyUpUiABEiABOKXgJtrkfil5M7IyNodjmyFBEiABEiABEigeQIUVj3gIYxYlZkENxfYurCqRMuzzjoLzz77rLZt/49//KMWPRoorK5fvx7jx4/XBNM+ffo0DPjbb7/VtumrtAJKSE1MTNTKGHOsKhFViasqn6sSZPXr2LFjeOCBB3DeeedhxowZ2ufBLtWeEnW/973vNSnzox/9CAUFBbjkkku0/KrGw6tUW+rfKvT7qaeeQvv27bXmld3/+Z//0dIPqPQASug10z+V3oA5VmV8nVZIgARIgAS8ScDNtYg3R+idXpG1d+aCPSEBEiABEiCBeCZAYdUDs0thVWYS3FxgG4VVtU3+4MGDmtj4xRdfaEKlEil//etfa/lRs7KysGLFCi23qvp/PZ+qPmoloiqBUm2tV+kAQh1epfKYfvnll6isrMS2bdvwj3/8A3//+99x2223afWNoquRqGpPRbrefvvtWl5X49W2bVsMHz5cy6MaSlhV5VVqAL39wHL638P1Txdq1fhVZC8vEiABEiABEjjVCLi5FjnV2FkdL1lbJcbyJEACJEACJEACdghQWLVDzeU6FFZdBhqiOTcX2IHCqooqraio0LbIq5QASlQdNmxYg7CqxE21nV79f+fOnf16GLhVP1jEalFRkZbL9eOPP0ZycjK6du2KHj16YOPGjbjooov8hM/A4av2Zs2apUXBKuE28FIRp2qLv11htXXr1jDTPwqrMn5OKyRAAiRAAt4l4OZaxLuj9EbPyNob88BekAAJkAAJkEC8E6Cw6oEZprAqMwluLrADhVU1AhWxqQ6SUodMqQhRdQiVHrH64osv4qGHHsILL7yAK664omHASpB98sknsW7dOq282tYfKKyqXKr//d//jd69e+O+++5Dhw4dtG341dXVmp127dqFFVZVugEVEfvDH/4wJGy7wupXX31lqn8UVmX8nFZIgARIgAS8S8DNtYh3R+mNnpG1N+aBvSABEiABEiCBeCdAYTXsDNficOVmvL5mPWr75+G2nnqF49i1djGWlVaizc9z8FB6p7AthSpAYdU2OksV3VxgBxNWVWf+/e9/aykB1qxZo+UmVTlXVSqAnTt3av8/ZMgQLc+oEkbVtXfvXu0Aqu7du2PmzJlavtJAYbW8vBz9+vXTokLVIVcJCQla3ffee0+Lik1NTY2qsLp161ZT/aOwasldWZgESIAESCAOCbi5FolDPK4OiaxdxcnGSIAESIAESIAEQhCgsBrONT5YiVlvn4NrW5Vjd4+pGFovrB54+XEs/88tyL75MpzZKlwjzX9OYdUZP7O13VxghxJWVQTqli1btMOiPvroI/z5z3/WBFUVzfqnP/1JO+BKfaYOuKqqqtLSAxw5cgS///3v0bNnT000VdGt999/P6ZOnYqf/vSn2oFTQ4cO1SJTx44dC5XT9Z133sFzzz2H/fv346abboqqsLpv3z5T/aOwatZTWY4ESIAESCBeCbi5FolXRm6Ni6zdIsl2SIAESIAESIAEmiNAYdWkfxwoykdx55x6YbUSRTNW4F/4N3ZU1eLcnsPx0N19cKbJtgKLUVi1Cc5iNTcX2KGEVdWl2tpaTShVkau6sKr+fuzYMbz88sva35QweuaZZ+IXv/gFRowYoeU+1aNY1QFYDz/8MIqLizVRdvr06Xj33Xfxf//3f3j77bdx9tln49prr9WiVUtKSrQ8qyoyNjExMSiRwByuobDZTQVw+umno6ysLGz/zjrrLC1al4dXWXRcFicBEiABEogbAm6uReIGSoQGQtYRAstmSYAESIAESCCOCahUh2PGjEFpaWnQUapguIULF2Lw4MENn1NYNekQ/sLqe1g55mWc+7txGND5OP65aDo+vWZuQzSrySYbilFYtUrMXnk3F9gqylQJqEosVAc/BV5KpPzmm2+0z9u0adPw8YkTJzSBVaUJUPXUwU8qEtXYxnfffadFsao2VN3vfe97WsTr0aNHG+qplAFt27bV/q3+p/KuBuuHMqzaUXX13Kyh6Klo2//85z/ax8qmuoz/1lMQBJZTf1cswvVPlVPtqX62b9/e3iSyFgmQAAmQAAnEMAE31yIxjEGk62QtgplGSIAESIAESCCuCKhdwcOHD8crr7wSdFxK11DBcpmZmQ2fU1g16QJNhNXJlbh+5i1IAqA+K8BI23lWKayanASHxbjAdgiQ1UmABEiABEiABBwR4FrEET5LlcnaEi4WJgESIAESIIE4IlAH1H0DfHcQSGgPtPi+6bGpQDcVJKeC4vRL/e2JJ57AnDlzcMMNN2jCalKSUgN9F4VVk3j9hdXDeGtWPnb3z8HQ3sCHS57Ajmum4rYfmWwsoBiFVXvcrNbiAtsqMZYnARIgARIgARJwkwDXIm7SbL4tspZjTUskQAIkQAIk4A0CdcC3e4DaTQBOAqgDoA7/bgm0ugo47XLL3VQ7dlVKxgEDBmi7jzds2ICf/exnfjuGKayaxOovrAL4YiMWz1+FisOt0OWn2Rh/R3e0NdlWYDEKqzbBWazGBbZFYCxOAiRAAiRAAiTgKgGuRVzF2WxjZC3HmpZIkZSq1wAAIABJREFUgARIgARIIPoEvgNOfgycfBeoa4w2behXwunAaV2BVimWunrg/7P3JmB2VWW+/m/vU6fmeUxVZaxAkYRAEiZFQKIo3aRtRaX7MrQ0bew4IVfbhtimlTZX/l5w7OuEQ65P376KNihyhUAbhbQDEQhDCASSQCBzitQ8nTrT3v9n7apKUklVztn7rL322uf8Tj8Rpdb+vm+93w69eLPOWt3d+PCHP4z7778ft912G9avXw9xz8yJH4pVV0j9GUyx6g/Xk6Nyga2GM7OQAAmQAAmQAAlMT4BrEXVvBlmrY81MJEACJEACJBA8gTEgdp+4TnzmUoRcja4EIu1ZlSt2q957773427/9W5xxxhnOEQDLli075VmK1axw+juIYtVfvpPRucBWw5lZSIAESIAESIAEKFaDfge47gu6A8xPAiRAAiRAAqoIiN2qu4Hk4xkSGkCR2LX61qwKE1/9F7tUv/vd7+Kf/umf8C//8i8oKiqiWM2KnuJBFKtqgHOBrYYzs5AACZAACZAACVCsBv0OcN0XdAeYnwRIgARIgARUEUgBiT8A6dcyJzRKgdLrMo4Tu1X/9Kc/OWerjo2NYdOmTc7FVdN9uGM1I07/B1Cs+s9YZOACWw1nZiEBEiABEiABEqBYDfod4Lov6A4wPwmQAAmQAAmoIiDE6n8B6X1ZJCwGym7IOM6yLPz0pz/F3/zN3zhC9Sc/+QlaWlooVjOSC2gAxaoa8Fxgq+HMLCRAAiRAAiRAAhSrQb8DXPcF3QHmJ4FTCaSd0w9t5wTEFGznzm7xS/x9C/axv4p7vK2J+7xFlCJ0I4p+mDBhOP8Zmfjv4/9L/OfkrwiKUIQoilDs/FX8nB8SIIF8JyCOAtgBJJ/KMFEDiMwGit+REcjIyAg+85nP4Dvf+Q7WrVvnHANgmtP/86Qgdqxu3rxZ/LNZ60/HwoVa15cPxT28cSPWrFmTD1PhHEiABEiABEiABEJIQCy8r1q1KoSVh69krvvC1zNWHD4CQo6OARh1/mojBjh/Fb/iAOLOX8d/CZkqBOrkv5if/Fcx+5n+pb0W21GFVx1AxjFMx//b+N8/8Sfiv4+r1ogjWSdFazGiGP9VhBIUoxSlKHd+laAcQsryQwIkEFIC9jAwdm+G4k2g+DIg0pFxkkePHsVNN92ERx55BD/60Y9w4403zvhMGNd3sdFRdHZ2ZuQQj8cBw4QxFk9oLVa5YzVjL6UM4M4FKRgZhARIgARIgARIwCMBrkU8gvPwGFl7gMZHSOAkAkKcjgIYhj3xy8IIgBHn748L00lZKv6F+/gv+4T/fvzvewVcj22oxi6Pj48r1+P/eeL/Eup1/P/EzlYhWycl64l/LUUFxC+KV48t4GMkoIRAGkg9DySfmyGb2K06ByheCSBy2orE+ao7d+7E9ddfj+effx6PPvoo3vrWmS+8KogdqxSrSt5i7ZNwga19i1ggCZAACZAACeQ1Aa5F1LWXrNWxZqbwExCCdPCUX5YjT8VO0+NfzbePfUX/xK/q+00gN7GafXWTknV8r+tx5TouXsXhAkK3VqJs4lcpKp3/LXa7iuMJ+CEBEgiYgB0HrD1A4smJA0Um6zGB6DlAZAkgLq/K8BFi9Y9//COuuOIKZ1fnf/zHf2Dx4sUzPkWxmomogp9zx6oCyLy8Sg1kZiEBEiABEiABEnC18CYufwhQrPrDlVHDTUCcYyp2nPbBQj8s9MF2fsWOnW86frapGDf+Vz0+qsRqptke39s6KV7Hz3YVp7oWowzlqEYlalCJOlSiFiUoyxSSPycBEpBOIAXYMcAeBKw+wKgEzEbAKAYgfmX3GRsbw5EjR1BcXIympiZEo1FX67v9Bw5gzuzZ2SULYNSuXbt4FEAA3EOfkgvs0LeQEyABEiABEiCBUBPgWkRd+8haHWtm0peA+Mq+EKc9sJxfQqiKM1GFME1PyNMTzz3VdSa6iNXT8Rk/TGDycq3xC7aEWBWC9fivOspWXV8y1pWHBMb/SQfnAjt/d5Rzx6oGrw93rKppAhfYajgzCwmQAAmQAAmQwPQEuBZR92aQtTrWzKQHAaEPxNf5u2Ed+yXORk1NqIVJkar15SMzoAyDWJ2u9PEjBCITJ7gel61VqEcNGlGLJpShyhGy/JAACYSXAMWqBr2jWFXTBBkL7O9973u4+uqr0dLSoqZoZsmKwOjoKPr7+9HW1pbVeA5SR+Dw4cOoqKhAdXW1uqTMlJFAOp3GG2+8gdbW1oxjOUAtgb6+PiSTSTQ3N6tNzGwZCYh/njU0NDhfCfP6kbEW8Zq70J4j60LreOHNV+zFEl/nfwMWjsLGUVjHvtIvJKoQrbp8lT/X7oRVrJ5OtgrhKv6vBBWOZBW/qlFP0Zrry8LnSSAAAhSrGaEnMfjaVjz2i4eQvOKLuGY5gOc24MPf3zblyY53rcPaVd5kG8VqxiZIGSBjgf2Rj3wEn/vc59De3i6lJgaRQ2BkZMSRRAsWLJATkFGkEdi/fz+qqqpQW1srLSYD5U5AiNXdu3dj0aJFuQdjBKkEuru7kUgk+AdFUqnKCSZ+z8ydOxclJSWeA8pYi3hOXmAPknWBNbxApjsE2xGpRyaEqrhcSgjU1MRfw7gbNZvW5ZNYPXm+k7taIyiC+CUOD6hGAyZ3tZajKhtEHEMCJBAgAYrVTPC334M7n2jApdEt2LfsdlwnxOqUTxLPfvdbGL3uU7jEozegWM3UBDk/l7HAXr16NdavX0+xKqcl0qIIsdrV1YWOjg5pMRlIDgGKVTkcZUcRYnXnzp1YsmSJ7NCMlyMBitUcAfr4uDjkf968eRSrPjKWGVrGuk9mPYxFAl4IJJ3zUW1HpB6GhQFYSDoidVym5qtIPZlVPovVU0Xr+F5W8Z/FKHUuwqpFM+rR7OxtFYcL8EMCJKAXAYrVLPvRvfEObGpbd6pYPfJrfPPBFnzkQ8sw8x1hp09CsZplE3IcJmOBTbGaYxN8epxi1SewEsJSrEqA6EMIilUfoEoKSbEqCaQPYShWfYDqY0gZ6z4fy2NoEpiRgNiFKnalHoKFLlgQF1BNitR8+Wq/2/YXklg9kY3YzTp+SmsRoih2xGodWpyzWatQh4hnA+G2AxxPAiRwOgIUq1m+H9OL1SRe/uHXsf/Pb8M7Z2cZaJphFKve2bl5UsYCm2LVDXF1YylW1bF2m4li1S0xNeMpVtVw9pKFYtULNTXPUKyq4Swri4x1n6xaGIcEMhEQl0wJiXoQaUeqxiZ2pAqhWii7Uk/HqFDF6slMJs9lFZq1HNWoRQvq0OxI1ii8H1OT6f3kz0mABE5PgGI1yzdkWrHa/yi++eMyrP74xSjPMs50wyhWc4Dn4lEZC2yKVRfAFQ6lWFUI22UqilWXwBQNp1hVBNpDGopVD9AUPUKxqgi0pDQy1n2SSmEYEpiWgNiJKr7if8C5fGr84inx1X9xZipl6lRkFKunvkImxP8VOf8nJGs9WlGPWRM7WYv4u44ESEAhAYrVLGFPJ1b3/PsX8MwFt+OaxVkGmWEYxWpu/LJ9WsYCm2I1W9pqx1GsquXtJhvFqhta6sZSrKpj7TYTxapbYurGU6yqYy0jk4x1n4w6GIMETiSQmJCp+ya+5i++9k+ZmvkdoVg9PSNxXMC4Yi1BJWomJGuLc3SA2OXKDwmQgL8EKFaz5HuKWO1/FF//HrB67dtRnWWMmYZRrOYIMMvHZSywKVazhK14GMWqYuAu0lGsuoClcCjFqkLYLlNRrLoEpnA4xapC2BJSyVj3SSiDIUjAISB2pO5DGvthQXztX8hUfs0/+5eDYjV7VuPHBRShGCXO7lWxk7UOs1CRs7XIvgaOJIFCI0CxqkHHKVbVNEHGAptiVU2v3GahWHVLTN14ilV1rN1kolh1Q0vtWIpVtbzdZKNYdUMr+LEy1n3Bz4IVhJmAEKgHYeE1pNAHGwkAYscqv+bvvqsUq+6Zwbn2SuxkFaevljsXXjVhNmrQyPNYveDkMyRwGgIUqxq8HhSrapogY4FNsaqmV26zUKy6JaZuPMWqOtZuMlGsuqGldizFqlrebrJRrLqhFfxYGeu+4GfBCsJIQFxC9TrSjlQV56gKmSrOTeXHOwGKVe/sxJOGI1mFYi1GlaNY5zg7WctRlVtgPk0CJOAQoFjV4EWgWFXTBBkLbIpVNb1ym4Vi1S0xdeMpVtWxdpOJYtUNLbVjKVbV8naTjWLVDa3gx8pY9wU/C1YQFgJjE7tT9yCFHtgYA5yv+3N3qpwOUqzK4SiiiKMChGItQyUa0IpGtKMK9c7f5YcESMAbAYpVb9ykPkWxKhXnjMFkLLApVtX0ym0WilW3xNSNp1hVx9pNJopVN7TUjqVYVcvbTTaKVTe0gh8rY90X/CxYge4EBmBh78QO1UHYiHN3qi8to1iVj1XsYRUytQSlqEYDGjEbdWhBKcrlJ2NEEggZAdu28fTTT+Omm246pfJFixbhK1/5CubPn3/sZxSrGjSYYlVNE2QssClW1fTKbRaKVbfE1I2nWFXH2k0milU3tNSOpVhVy9tNNopVN7SCHytj3Rf8LFiBrgS6YWEP0jgwcRmV+Lq/pWuxeVAXxaqfTTQmrruKogK1mIV5aECbs6OVHxIoVAKWZeFnP/sZrr/++ikIDMPAsmXL8NOf/hRnnXVWYYnVzZs3a/8tjI6FCwv1nVU274c3bsSaNWtyyifE6ge/814YJTZaMC+nWHxYHoFkMonhoSHU1dfLC8pIUggMDAygtKQEJaWlUuIxiBwCtm1BCLympmY5AT1EGUYf6tCMdpzJr5+dwI9i1cPLpOgRWWL1qlWrFFVc2GlkrPsKmyBnPx2Bw7DwKtI4gjSG+XV/ZS8Jxaoa1OOXXRWjAjVoxhxnF2sFqtUkZxYSkEhACEDxLYJ+2KgA0AjTVfTR0VF89rOfxTe/+U186UtfwqoT1m6lpaWYM2cOSkpKpojVsK3vYqOj6OzszMglHo8DhgljLJ7QWqxyx2rGXkoZIGPnghCrN3z/SqQicd6mKKUrcoKIrfq2ZcGMROQEZBRpBMSf9ok/2RO/+NGLgNi1Ggnw90waKeeML3G211JcohecAKuhWA0QfobUssRqrn/Iqy8hvSqTse7Ta0asJkgCh2BhN9LoQtq5kCoF8PxUhQ2hWFUI2zmHdVywisuthFxtxmxUok5tEcxGAh4ICPF3AGk8hZRzzrX4Z7UwBMUwsBRF6HT+V+aPWI+LYwAeeeQR/OY3v8HKlStP+xCPAsjM1PcRFKu+I3YSyFhgnyhW1VTNLCRAAiSQ3wTE+V6X4X0oBnc1i05TrOr7vlOs6tub6SqTse4L14xZrR8EDjpCNYUuWBilUPUDcVYxKVazwiR9kDiHVfwhuBCs4ngAsYtVnMfKDwnoSEAcx/IKUtiKlPMHYCfvrqyA4XxP7iJET1u+2LQl1nziGIBnn30WHR0dqKiocDYKffzjH8ff//3fn/I8xaoGbwTFqpomyFhgU6yq6RWzkAAJFBaBy3ENSnhZgtN0ilV9332KVX17Q7Eart6EodrJHariK//iX9DT3KEaaNsoVgPFDwOGI1jLUIUmZwfrXFRxB2uwTWH2UwiMAbgPY84fgs30KYOBK1CMttMcDSDE6uOPP453vOMdGBsTUY9/Wltb8bGPfQy33nrrKUcBnPyNpP0HDmDO7Nnadkqsa3kUgLbt0bcwilV9e8PKSIAECpsAxerx/lOs6vt7gWJV395QrIarNzpXK3amiq/8H+JX/rVqE8WqHu0YF6zjZ7C2YK6zg1XIVn5IIGgCk7tVNyN52lLE4XRnoQhvPc2uVXFc2te//nWsXbsW11xzDT796U+juLgYDz30EP75n/8ZjY2N+PWvf40VK1Ycy8Udq0G/AQC4Y1VNEyhW1XBmFhIgARJwS4BilWLV7TsTxHiK1SCoe88pY93nPTufDBuBXtjOV0j3w8IgLJ6hqlkDKVb1aog4IiCKYmfXais6nGMCSlCmV5GspqAIiLNUf4+E8wdjmT7iSIAbTnMEmdix2tXV5fxqaGhAW1sbTNPEoUOHcMstt+AXv/gFvva1r+GTn/wkxWom2Cp/TrGqhraMBTaPAlDTK2YhARIoLAIUqxSrYXjjKVbD0KXjNcpY94VrxqzWC4Fh2NiDtPNrADYS05zL5yUun5FLgGJVLk9Z0cQlV+KMfHHuqhCs9Wh1hCs/JKCagBCrjyKB17MQq+INvcnDHwSMjIzgH/7hH/CDH/wA69evd3avTn64YzVjx5MYfG0rHvvFQ0he8UVcs3z8gdEX78XXvv977E9H0XHpanzi2iWeT4ejWM3YBCkDZCywKValtIJBSIAESGAKAYpVitUw/JagWA1DlyhWw9Wl4KpNwcbrsPAyUuiDjThsiK+S8qMnAYpVPfsyWZWJCEpRjjq0oB1noBbNehfM6vKOgNinuh0pPJnFUQDtiGCVhz8AoFiNJ2Y+vTbTK7X9Htz5RAMujW7BvmW34zpHrL6GjZ99CI2fuRkXlR3Api/9BNGP3oaVTZmCTf9zilVv3Nw+RbHqlhjHkwAJkIAaAhSrFKtq3rTcslCs5sZP9dMy1n2qa2Y+NQQOTwjVI7Cci6koVNVwzyULxWou9FQ9ayCCIlSixjl7tQXzUI5qVcmZp8AJCOE3CBs/w9TLpk7GYgK4DMU4C5EZiY2Ojjpf9f/lL3+J97///c4uVXHG6oMPPogPfvCDzvEA//Zv/4Y3velNx2Jwx2qWL2D3xjuwqW3dhFjtwub196L8k5Ni9V7UfPJTuMjjPzcoVrNsQo7DZCywuWM1xybwcRIgARKYhgDFKsVqGH5jUKyGoUvHa5Sx7gvXjFltJgLiX7pfQRqvOV/7Hz9HlZ9wEKBYDUefRJWT569Wo97ZvdqAdhSd5qKg8MyMlepOQPwz/SmksH2GXavi4qrZiOAK58AK8b+m/6RSKfzqV7/C+973PjQ1NWH27NnOGas9PT3Yu3evI1q/+MUvorS0lGLV7UsxVawCeOkerPvmFnQjio5VN2Ptuxa4DXlsPMWqZ3SuHpSxwKZYdYWcg0mABEggKwIUq8cxdXd3I5FIOAfl86MXAYpVvfqRqRoZ675MOfjzcBAQO5mETN2BFMQlVeJr/96/zhiOOedblRSr4evo+PEAFc7pq21YiBo0hm8SrDh0BMS3EMQFVluRnPJtBLFT9WwUYSmKUHUaqTo54aGhITz88MPOOaq7d+92/raQq+JsVbFrtbW1dQob7ljN8lWZIlatHbjv9i1YdOtqLK0cxAs//DpeveJ2vGdhlsFOGkax6o2b26dkLLApVt1S53gSIAESyEyAYpViNfNbEvwIitXge+CmAhnrPjf5OFZPAj3O1/7TOIA0hvi1fz2blEVVFKtZQNJwiIHJ4wHqMAvz0YTZKEOlhpWypHwiEHeOBbCcowH6YaMCBhpgOH8tz0KqTrKIxWLYs2cPxNEA4mMYBhYsWOAcBXDyh2I1yzdoilgd/D2++YVdeNvtk2L1Dmy/+E5cd06WwShWvYHK8SkZC2yK1RybwMdJgARIYBoCFKsUq2H4jUGxGoYuHa9RxrovXDNmtScSSMPGq0g7UrUXlvPFUO5SDe87QrEa3t45QgomilGCajRiLhY5u1j5IQG/CYijAcRFhREYvh9GQbGaZTdPPgqge/Pd+Nb9O3A4GUXr2Vfj5o9ehkaxv9jDhztWPUDz8IiMBTbFqgfwfIQESIAEMhCgWKVYDcNvEorVMHSJYjVcXfKn2m5YeBEpHOLlVP4ADiAqxWoA0H1IKY4HqESts3u1BXNRhiofsjAkCagnQLGqnvkpGSlW1TSBYlUNZ2YhARIgAbcEKFYpVt2+M0GMp1gNgrr3nDLWfd6z88kgCIgdqWKXqjhLVRwBIHap8pMfBChW86OPYhaTl1vVoIm7V/OnrQU/E4pVDV4BilU1TZCxwOaOVTW9YhYSIIHCIkCxSrEahjeeYjUMXTpeo4x1X7hmXNjVDsDGS0hhL89SzcsXgWI1/9oqdq9WoQ4tmMfdq/nX3oKbEcWqBi2nWFXTBBkLbIpVNb1iFhIggcIiQLFKsRqGN55iNQxdolgNV5fkVLsfFrYjhaOwkIDNs1TlYNUqCsWqVu2QVsz47tUS1PDsVWlMGSgYAhSrwXCfkpViVU0TKFbVcGYWEiABEnBLgGKVYtXtOxPEeIrVIKh7zylj3ec9O59UQUB81X8nUtiFNPpgIa0iKXMEQoBiNRDsypKO716tRxs60IL5zkVX/JBAmAhQrGrQLYpVNU2QscDmjlU1vWIWEiCBwiJAsUqxGoY3XpZY/cKu94RhuqGv8fbOB7BmzZrQz4MTmJ5AH2zngqr9SGMENiyCymsCFKt53V5ncmL3ahkq0IQ5mI0zUYGa/J80Z5g3BApCrG7evFmcZa71p2PhQq3ry4fiHt64MecFNsVqPrwJnAMJkIBuBChWKVZ1eyenq0emWP3TJ3mtjt89l7Hu87tGxvdG4AAsPI8U3nAuqOJX/71RDNdTFKvh6pfXag0YKELxxMmri52/8kMCYSAgxOpVq1aFodRjNcZGR9HZ2Zmx5ng8DhgmjCNv9GgtVl/esR2XX355xglxQG4EuGM1N358mgRIgAT8IkCxSrHq17slM65MsXrwK/yXRZm9mS6WjHWf3zUyvnsC4mv/O5BCD7/67x5eiJ+gWA1x8zyUHkERatCA2TgLzZgDcVQAPySgM4GC2LFKsarzK6iuNhkLbO5YVdcvZiIBEigcAhSrFKtheNspVsPQpeM1ylj3hWvG+V3tGGzsQBqvII1BWPzqf363+5TZUawWWMMBR6aK4wBascD5VYLywoPAGYeGAMWqBq3ijlU1TZCxwKZYVdMrZiEBEigcAmJXwttwLUyYhTPp08y0u7sbiUQCbW1t5KEZAYpVzRqSoRwZ675wzTh/q+2HjeeRxD5YiPGr//nb6NPMjGK1INvunLtagjI0oh1zcBaqUFeYIDhr7QlQrGrQIopVNU2QscCeTqxWoFrNBJhlRgKWZSOVTqE4GiUlzQgkkymYERMRk9JMp9bYNpBMJlBcXKy0rBEMTslXjQbMQSfacabSOnRORrGqb3coVvXtzXSVyVj3hWvG+VltFyw8ixSOII1Efk6Rs8qCAMVqFpDydog4dzWKeszCfJyNWjTl7Uw5sfASoFjVoHcUq2qaIGOBLcTqZ/7np9HY1HCs6Ago89R0cOYssVgMvb09aG+fHXQpzH8Sga6uIygvr0BVVRXZaETASqexd+9eLOjoUFpVGlMv7BEXFJSh0lkw8zNOgGJV3zeBYlXf3lCshqs32Va7H2lsQwpCrqazfYjj8pIAxWpettXVpMQ3nMRlVvOxBPVodfUsB5OA3wQoVv0mnEV8itUsIEkYIkusrl+/Hu3t7RIqYghZBEZGRtDV1YUOxZJIVv35HGf//v2OVK2trc3naYZubul0Gjt37sSSJUtCV3u+F0yxqm+HKVb17Q3Farh6k021e5DGdqTQTamaDa68H0OxmvctzmqC45daNWIeFqMJc7J6hoNIQAUBitWMlFMY2vccHn/4N0hd+hn8xdnjD8RevB/f+elWvIEqLL9qNa57i/ct6RSrGZsgZQDFqhSMWgahWNWyLU5RFKt69oZiVc++iKooVvXtDcWqvr2hWA1XbzJVuwtpvIAUenlJVSZUBfNzitWCaXXGiYpLrapRjzlY5FxqxQ8J6ECAYjVTF166H995tg4XFm3FwbP/EVcLsWq9iF/+f9uw6L9fj0XYhvv+dSvO+O+rsdzjN10pVjM1Qc7PKVblcNQxCsWqjl0Zr4liVc/eUKzq2ReKVX37IiqjWNW7PydXJ2PdF64Zh79aG8BLSGEH0uinVA1/QyXOgGJVIsw8CCUuPK1EHeZiMdqg9lirPMDHKfhAgGI1S6i9j34Dv2v55LhYPboZ39nUhI9dP7599dWfrMP2FXfg6sVZBjtpGMWqN25un5KxwBZnrPIoALfk/R9Pseo/Y68ZKFa9kvP3OYpVf/nmEp07VnOh5++zFKv+8pUdXca6T3ZNjDczAQvAi0g5YnUQNsT/5ocEJglQrPJdOJmAkKsVqMVcLEI7ziAgEgiUAMVqlviniNXENtxz14tY4exY3YP//MEGxP7sjnHp6uFDseoBmodHZCywKVY9gFfwCMWqAsgeU1CsegTn82MUqz4DziE8xWoO8Hx+lGLVZ8CSw8tY90kuieFmICAuphJf/RdSdQg2xM5VfkjgRAIUq3wfpiNgODtXaybk6pmERAKBEaBYzRL9FLEKoPfxDfjBQ3swWNGBM4rHsOjvPo6Lj18Un2XU8WEUq65weR4sY4FNseoZv68PUqz6ijen4BSrOeHz7WGKVd/Q5hyYYjVnhL4FoFj1Da0vgWWs+3wpjEGnEBBSVVxS9TKlKt+M0xCgWOXrMROB43J1MXeu8jUJjADFapboTxar44+lMLR7E/794TJce8tK1GcZ6+RhFKsewbl8TMYCm2LVJXRFwylWFYH2kIZi1QM0BY9QrCqA7DEFxapHcAoeo1hVAFliChnrPonlMNQ0BMTX/YVU5U5Vvh6ZCFCsZiJU2D+nXC3s/uswe4rVLLtwilgV56x+7THE5r8ZV19/FRZ6vLhKpKdYzbIJOQ6TscCmWM2xCT49TrHqE1gJYSlWJUD0IQTFqg9QJYWkWJUE0ocwFKs+QPUxpIx1n4/lMfTE1//FuariTFV+/Z+vxOkIUKzy/chEgHI1EyH+3E8CFKt+0s0yNsVqlqByHCZjgU2xmmMTfHqcYtUnsBLCUqxKgOhDCIpVH6BKCkmxKgmkD2EoVn2A6mNIGes+H8sr+NBil+p2pDEAi1K14N+GzAAoVjMz4giAcpVvQVAEKFaDIn9CXopVNU2QscCmWFXTK7dZKFbdElM3nmJVHWs3mShW3dBSO5ZiVS1vN9koVt3QCn6LeFmzAAAgAElEQVSsjHVf8LPIzwp2IYXnkUY/LIjjAPghgUwEKFYzEeLPJwlQrvJdCIIAxWoQ1E/KSbGqpgkyFtgUq2p65TYLxapbYurGU6yqY+0mE8WqG1pqx1KsquXtJhvFqhtawY1t/8cuJ/ntnQ9gzZo1wRXCzNMS2IMUnkMavZSqfENcEKBYdQGLQ52dq9VoQAfORRPaSYQEfCdAseo74swJKFYzM5IxQpZYXfPN/4ZouYlGzJZRFmNIIJBIJDA4OIjGxkYJ0RhCJoG+vj6UlpairKxMZljGypGAZVl44403MGvWrBwjhevxGIZRg0bMwnxtC6dY1bY1oFjVtzcnVkaxqm+fDsDC00jiKKWqvk3StDKKVU0bo3FZJiJoQCvOwApUoU7jSllaPhCgWNWgixSrapogS6ze8P0rkYrEUYoKNYUzS0YCtm1D7MArKirKOJYD1BJIp1MwDBOmaapNzGwZCSSTSUSj0Yzj8mlAGkkUoxRzsRhzcJaWU6NY1bItTlEyxaq+swx3ZQe/0gKKVT17+AYsPIkkumAhrWeJrEpjAhSrGjdH49KKEEUT5uAMLEcZKjWulKWFnUBBiNXNmzdrf9Fkx8KFYX+XtK//4Y0bc/5KmDgKYFKsaj9hFkgCJEACJDAtgSrU42K8S0s6FKtatkWqWL1q1Sp9JxnyyubMnk2xqmEPxQVVW5DCQaQpVTXsTxhKolgNQ5f0rLEIxZiFeViI5SgBv0GnZ5fCX5UQq2Fb38VGR9HZ2ZkRfjweBwwTxlg8obVY/dOWx3H55ZdnnBAH5EZA9o7V3Krh0yRAAiRAAkERKEE5Lsc1QaU/bV6KVS3bIlWs8txPf3vMHav+8nUbPQEbTyKFV5BCwu3DHE8CEwQoVvkq5EJArPvm4izMwSKIXaz8kIBsAgWxY5ViVfZrE854FKvh7BurJgESIAHZBChWZRMtjHiyjgKgWFXzvshY96mpNL+zPI8UtiOFUdjQeqdLfrch9LOjWA19CwOdgAEDFajBPCxGG86A+N/8kIBMAhSrMml6jMUdqx7BuXxMxgKbRwG4hM7hJEACJKAhAYpVDZsSgpIoVkPQpBNKlLHuC9eM9at2D9J4Gin0w6JU1a89oaqIYjVU7dKyWBMmqtGABVjqnLvKDwnIJECxKpOmx1gUqx7BuXxMxgKbYtUldA4nARIgAQ0JUKxq2JQQlESxGoImUaxq0yRxSdUTSEJcWmVpUxULCSsBitVwdW5kMIYnH9qGx36yxSm8eV4D3n79xVjyljMDnYiJCOoxy7nMSkhWfkhAFgGKVVkkc4hDsZoDPBePUqy6gMWhJEACJJDHBChW87i5Pk6NYtVHuD6ElrHu86Gsggg5Aht/RBL7eVlVQfRbxSQpVlVQlpMjnUzj5SdexSMbfoeS8mKcu3IR3tjbg76uAVzy3vMDl6tR5zKrBejAubzMSk7LGQUAxaoGrwHFqpomyFhgc8eqml4xCwmQAAn4SYBi1U+6+RubYjVcvZWx7gvXjPWp9hmk8AJSGOMBAPo0JeSVUKyGp4GWZWPg6CCO7utFTXMV6ltr8dKWV/DID/8LC5fPw19+7O0oLisObELifNUyVGIezsYcZL4RPbBCmThUBChWM7UrtgMPfHUDNh1KAtWduPGWm3FRGzD63D2460dbcDgdRcelq/GJa5egPFOsGX5OseoRnMvHZCywKVZdQudwEiABEtCQAMWqhk0JQUkUqyFo0gklylj3hWvGelT7OtJ4Ckn0B3RZVTqZxPO/2oht/+8hjPb3o2bWLLzl7/4Gc5YvR1FJcDJHj+6EtwqK1fD2Lj4ax5Mbn8eDdz+KpZd04pp/vAplVaWBTmj8vNVGLMQyNKA10FqYPD8IUKxm6OOeH6/FY+3rsHplNUaf2IB1zyzDXR+txgO3PYTWWz+FS2oPYNOXNgAfvB3vnO3tpaBY9cbN7VMyFtgUq26pczwJkAAJ6EeAYlW/noShIorVMHTpeI0y1n3hmnHw1fbCco4AEOerBnWu6r5nnsUvPvM5tC1ZjAVvvgh9Bw6i57XXcdEN12Le+edRrgb/mniqgGLVE7bAHxK7V/ftOIiff/URvPLcXrz3litxxQcuQaTIDLy2CIocqXoGVqAStYHXwwLCTYBiNVP/YjEkS8oQFb/3X70Xdz51AdauOoBvfiOG6z5/JRoBdD/4BWyafTuuW54p2PQ/p1j1xs3tUzIW2BSrbqlzPAmQAAnoR4BiVb+ehKEiitUwdIliNagupWFjC1LYjRSSQRUBYOiNozjw/AtoWrgAdXNm48Cz2/DTWz6N8655L97ydx9ARX19gNUxtVcCFKteyQX3nJCqB3Yexq++81s88eBzOOuiDtzwufdg/lKPu9F8mEoxStGGM7AASyHOXuWHBLwSoFjNllzPFmz49m5csvZGLOr7Ne78PrB6UqxuvAOb2tZRrGbLMqBxFKsBgWdaEiABEtCMAMWqZg0JSTkUqyFp1ESZMtZ94ZpxsNW+MnEEwHBARwDMNPttD/wK9936WVzw3/4Kb/vER1Dd3BwsKGb3RIBi1RO2QB8SF1Y9+L1H8Z8//C/UNFfj+nXvxlveez6KS6OB1nVicnHeagVqsRDnogXztKmLhYSPAMVqNj0b3Ip7vrENK25djUVlAAZ/zx2r2XDTbIyMBTZ3rGrWVJZDAiRAAh4IUKx6gMZHQLEarpdAxrovXDMOrtpe2PgjEoEeATDd7Hv37sO9n/4M9j27DX/xuc/gvPddjdLqquBAMbNnAhSrntEF8mD/G0P47b//Eb/4+iMorSjBez/5Z3jrX1+E6obKQOo5XVITEedIgE6cjwrUaFcfCwoHAYrVTH2KbcM9X956XKo643fhvk/fi5pP3YZ3tnTxjNVMDDX5uYwFNsWqJs1kGSRAAiSQAwGK1RzgFfCjFKvhar6MdV+4ZhxcteIIgJ1IIQE7uCJOyiyk6kP/40t4+r770Xn5ZXj3//g82s5eAjMS0aZGFpI9AYrV7FkFPTKdTGPHllfwf7/wSxx6pQvv+tgVuOpDl2spVSdZlaAMc7EI83E2DAR//mvQPWR+9wQoVjMw6954B9Y92HXCqBZc9/l1uKjnXnzt+7/H/nQUHZeuxieuXYJy9/ydJ3jGqkdwLh+TscCmWHUJncNJgARIQEMCFKsaNiUEJVGshqBJJ5QoY90XrhkHU+0+pLEFSQxqdATAcHc3HvvW3fjd3T90dqj+5e3/jHPf/RcordJvt1wwXQtfVorV8PRsuH8Uv/m3P+D/3H4/bNvGvCVtaGivQ2VtBc5759m4+N3nobhMn+MABFkhU6vRgDOxHPVoDQ9sVqoNAYpVDVpBsaqmCTIW2BSranrFLCRAAiTgJwGKVT/p5m9sitVw9VbGui9cM1Zf7ShsbEYCh2EhrT79tBkTozE8/qN/c8Sq+Lz9lo/jvPe/B5WNTTBMQ5MqWYZbAhSrbokFNz4ZT+Hwq29g746DU4oQZ6vO6mjC7M5ZiBTpt3M8giI0YQ46cR5KUREcQGYOJQGKVQ3aRrGqpgkyFtgUq2p6xSwkQAIk4CcBilU/6eZvbIrVcPVWxrovXDNWX+0LSOEZpDCm0REAe59+Bvf+w2fQ8/rruPyja3DxjTegetYsSlX1r4fUjBSrUnEy2AwEylCJBViK2egkIxJwRYBi1RUufwZTrPrD9eSoMhbYFKtqesUsJEACJOAnAYpVP+nmb2yK1XD1Vsa6L1wzVlttLyz8Dkl0w4KlNvWM2dLJJB7/0f/BQ1+8E6N9fZh97jmontXinKu64v1XY+mfX4mymmpNqmUZbghQrLqhxbFeCZgwUYcWnInznKMB+CGBbAlQrGZLysdxFKs+wj0htIwFNsWqml4xCwmQAAn4SYBi1U+6+RubYjVcvZWx7gvXjNVW+ySS2IG0VhdW2ZaFrl270bXrFaTGxqYAaV2yGE1nLES0tEQtKGaTQoBiVQpGBsmCQDFKnYusOnBuFqM5hATGCVCsavAmUKyqaYKMBTbFqppeMQsJkAAJ+EmAYtVPuvkbm2I1XL2Vse4L14zVVdsFC79HEn2wNDoEQN38mUk9AYpV9cwLNaO4yKoWTTgLF3DXaqG+BB7mXRBidfPmzbYHNkof6Vi4UGm+Qkz28MaNWLNmTU5Tp1jNCR8fJgESIAEtCFCsatGG0BUhS6xetWpV6OYexoJlrPvCOG8VNf8eCbyCNJIqkjEHCQCgWOVroJIAd62qpJ0fuYRYDdv6LjY6is7OzOcJx+NxwDBhjMUTWotV7lhV85tJxs4FilU1vWIWEiABEvCTQB2acSH+3M8UnmN3d3cjkUigra3Ncww+6A8BWWI11z/k9Wd2+RdVxrov/6jkPqMjztmqCQzA5m7V3HEyQpYEKFazBMVhUggc37V6IapRLyUmg+Q3gYLYsUqxmt8vcbazk7HAnkmsihsE+QmOgG3bSKfSKIoWBVcEM09LIJVKwTRN5xc/+hCwbSCVSiIajepTlA+VxDA8JaqJiLNAFudmNaLdh4y5h6RYzZ2hXxEoVv0i609cGes+fyoLd1QhVcVu1VS4p8HqQ0aAYjVkDcuDcrlrNQ+aqHAKFKsKYc+UijtW1TRBxgJbiNV/vOsTqG2omVJ0FDwIX00Xp88yNjaG/r4+zGptDbIM5p6GwNGjR1FeXoaKCv7hg04viGWlceDAQcydO1ensqTXkkR8SkwDBkpR4ZyZJW5+1fFDsapjV8ZroljVtzfTVSZj3ReuGftfrThb9b+4W9V/0MxwCgGKVb4Uqglw16pq4uHOR7GqQf8oVtU0QcYCW4jV9evXo71dz51Oakjql2VkZARdXV3o6OjQr7gCr2j//v2oqqpCbW1tgZPQa/rpdBo7d+7EkiVL9CqM1YBiVd+XgGJV395QrKrpzR+RxC6keLaqGtzMcgIBilW+DkEQ4K7VIKiHMyfFqgZ9o1hV0wSKVTWcg8hCsRoE9exyUqxmx0n1KIpV1cSzz0exmj0r1SMpVlUTzy2fjHVfbhXk19M9sPAYkuiDxbNV86u1oZgNxWoo2pR3RYpdq+Jc/sV4s/N9J35IYCYCFKsavBsUq2qaIGOBzR2ranrlNgvFqlti6sZTrKpj7SYTxaobWmrHUqyq5e0mG8WqG1rBj5Wx7gt+FvpU8DRS2I4UEtSq+jSlgCqhWC2gZms2VXGEVAfOwWxkvj1ds9JZjkICFKuZYMd24IGvbsCmQ0mguhM33nIzLhIX9ca78PJvH8QDL87B6luvRGOmOKf5OcVqDvBcPCpjgU2x6gK4wqEUqwphu0xFseoSmKLhFKuKQHtIQ7HqAZqiRyhWFYGWlEbGuk9SKaEPMwIbm5BANyxYoZ8NJxBGAhSrYexaftQsLj5tRJuza7UEZfkxKc5COgGK1QxI9/x4LR5rX4fVK6sx+sQGrHtmGe766Bw8+e2foHv5mTj822Jc83mKVelvpg8BZSywKVZ9aIyEkBSrEiD6FIJi1SewOYalWM0RoI+PU6z6CDfH0BSrOQJU/LiMdZ/ikrVNtxMpPIkUYtytqm2P8r0witV877De8ytHNTpxHpqR35e+6t0FvaujWM3Un1gMyZIyRMXlwa/eizufugBrr10w8dQ23LO+C++kWM1EUYufy1hgU6xq0cpTiqBY1bMvoiqKVT17Q7GqZ19EVRSr+vaGYlXf3kxXmYx1X7hm7E+1YofqfyKBg0hzt6o/iBk1CwIUq1lA4hDfCBQhillYgLNwASIo8i0PA4eXAMVqtr3r2YIN396NS9beiEUlkw9RrGaLT4dxMhbYFKs6dPLUGihW9ewLxaq+faFY1bc3FKv69oZiVd/eUKz615suWPgtEhjmblX/IDNyRgIUqxkRcYCPBAwYqEI9FuFC1KLZx0wMHVYCFKvZdG5wK+75xjasuHU1Fk05VoNiNRt8uoyhWNWlE/LroFiVz1RWRO5YlUVSbhyKVbk8ZUajWJVJU24silW5PP2OJmPd53eNYYi/FSm8wEurwtCqvK6RYjWv2xuKyRWjFHOxCB04NxT1ski1BChWM/GObcM9X946jVQVD1KsZsKn089lLLC5Y1Wnjh6vhWJVz76IqihW9ewNxaqefRFVUazq2xuKVX17M11lMtZ94Zqx/GrjsPEIEjjKS6vkw2VEVwQoVl3h4mAfCBgw0YBZOBuX8BIrH/iGPSTFaoYOdm+8A+se7DphVAuu+/w6rJxFsRq2l1/GAptiVc+uU6zq2ReKVX37QrGqb28oVvXtDcWqvr2hWPWnN/th4b+QwCiPAfAHMKNmTYBiNWtUHOgjgQrU4CxciEa0+ZiFocNIgGJVg679acvjuPzyyzWoJL9LoFjN3/5SrOrbW+5Y1bM3FKt69kVURbGqb28oVvXtDcWqP73ZgiReRgpJf8IzKglkTYBiNWtUHOgjAR4H4CPckIemWNWggRSrapogS6x+7F8/gNLKEtShRU3hzJKRQCIex8DAAJqaeZh4RliKB/T29KC0rAzl5eWKMzPd6QjYloXDhw+jrb091KBGMYBK1KEBrYji2M2SoZ4Txaq+7aNY1bc3FKvyeyOOAdiIBLphcb+qfLyM6JIAxapLYBzuCwETJurRiqW4FMV5su70BVQBBqVY1aDpFKtqmiBLrN7w/SuRisQhvgrAjx4ELMtCKp1CcbRYj4JYxTECyWQSkYgJ04yQilYEbMTjCZSUhFtGxjGKUlQ4N7Weg0u1Iuy1GIpVr+T8f45i1X/GMjPIWPfJrCdssQ7CwmM8BiBsbcvbeilW87a1oZuYcACL8SbUwzkbkh8ScAhQrGrwIlCsqmmCjAW2OGN1UqyqqZpZSIAESIAEMhEwYOAyvBelqMw0VPufU6zq2yKKVX17M11lMtZ94Zqx3Gq3IoUXkEKC+1XlgmU0TwQoVj1h40M+EChBGeZhMeZjqQ/RGTKsBChWNegcxaqaJshYYFOsqukVs5AACZCAWwJvxl+gGg1uH9NuPMWqdi05VhDFqr69oViV2xsbwEbEcRgWLLmhGY0EPBGgWPWEjQ/5QMBEBI1od74pFUGRDxkYMowECkKsbt68WawPtP50LFyodX35UNzDGzdizZo1OU2FYjUnfHyYBEiABHwjQLHqG1oGniAgS6xetWoVmSogIGPdp6BMLVMMwnLOVx3kblUt+1OIRVGsFmLX9Z1ztXME1WU8GlDfFimvTIjVsK3vYqOj6OzszMgqHo8DhgljLJ7QWqxyx2rGXkoZwB2rUjAyCAmQAAloSYBiVcu25FVRssRqrn/Im1dQfZyMjHWfj+VpHfoVpLEFScQoVrXuUyEVR7FaSN3Wf67lqMZZOB9NmKN/saxQCYGC2LFKsarkXdI+iYwFNnesat9mFkgCJFCgBChWC7TxCqdNsaoQtoRUMtZ9EsoIZYgtSOFlpJCkWA1l//KxaIrVfOxqeOc0fs7qEszH2eGdBCuXSoBiVSpOb8G4Y9UbN7dPyVhgU6y6pc7xJEACJKCGAMWqGs6FnIViNVzdl7HuC9eM5VX7K8TRxfNV5QFlpJwJUKzmjJABJBIoQhSzMB9LcLHEqAwVZgIUqxp0j2JVTRNkLLApVtX0illIgARIwC0BilW3xDjeLQGKVbfEgh0vY90X7AyCyT4CG0Ks8nzVYPgz6/QEKFb5ZuhEwICBeszCcryNF1jp1JgAa6FYDRD+ZGqKVTVNkLHAplhV0ytmIQESIAG3BChW3RLjeLcEKFbdEgt2vIx1X7AzCCb7AVjYjARGeQxAMA1g1mkJUKzyxdCNQNXEBVaVqNGtNNYTAAGK1QCgn5ySYlVNE2QssClW1fSKWUiABEjALQGKVbfEON4tAYpVt8SCHS9j3RfsDILJvh0pPIMU4hSrwTSAWSlW+Q6EgkA5qnAmzkcL5oaiXhbpLwGK1Ux8YzvwwFc3YNOhJFDdiRtvuRkXtQHdm+/Gt+7fgcPJKOa8dTX+4dolKM8Ua4afU6x6BOfyMRkLbIpVl9A5nARIgAQUEaBYVQS6gNNQrIar+TLWfeGasZxq/4AkdjsXV/FDAvoQ4I5VfXrBSsYJiAusxOVV4hIrfkiAYjXDO7Dnx2vxWPs6rF5ZjdEnNmDdM8tw1w0x3P3lI7j6n/8Kc8wD2PSlDcAHb8c7Z3t7oShWvXFz+5SMBTbFqlvqHE8CJEACaghQrKrhXMhZKFbD1X0Z675wzVhOtQ8hgcNIw5ITjlFIQAoBilUpGBlEIoEoitGOM9GJ8yVGZaiwEqBYzdS5WAzJkjJETQCv3os7n7oAa/96NkbjQHlZFEAMT357A/CBm3FRdaZg0/+cYtUbN7dPyVhgU6y6pc7xJEACJKCGAMWqGs6FnIViNVzdl7HuC9eMc682BeB+xNFHrZo7TEaQSoBiVSpOBpNAwETEOQbgHFwmIRpDhJ0AxWq2HezZgg3f3o1L1t6IRSWTD8Ww/75v4r6qv8Wn/qwl20injKNY9YzO1YMyFtgUq66QczAJkAAJKCNAsaoMdcEmolgNV+tlrPvCNePcqx2AjYcQxzDPV80dJiNIJUCxKhUng0kgYMBAHWbhfFwBA2IXHj+FTIBiNZvuD27FPd/YhhW3rsaisskHkjj84NfxU/Nv8alV3qWqiEaxmk0Tch8jY4FNsZp7HxiBBEiABPwgQLHqB1XGPJEAxWq43gcZ675wzTj3ag/BwqNIYJRiNXeYjCCVAMWqVJwMJolADRqxHG9zzlvlp7AJUKxm6n9sG+758taTpCrQvfEu/Dtyl6oUq5kaIO/nMhbYFKvy+sFIJEACJCCTAMWqTJqMNR0BitVwvRcy1n3hmnHu1b6CNLYgiRjFau4wGUEqAYpVqTgZTBKBStRhKd6CajRIisgwYSVAsZqhc90b78C6B7tOGNWC6z7/LhxevwGbT3z2vNX43oeWeXoPuGPVEzbXD8lYYFOsusbOB0iABEhACQGKVSWYCzoJxWq42i9j3ReuGede7fNI4VmkEKdYzR0mI0glQLEqFSeDSSJQjip04gI0Y46kiAwTVgIUqxp0jmJVTRNkLLApVtX0illIgARIwC0BilW3xDjeLQGKVbfEgh0vY90X7AzUZ38CSbyENBIUq+rhM+NpCVCs8gXRkUApKtCBczEbZ+pYHmtSSIBiVSHsmVJRrKppgowFNsWqml4xCwmQAAm4JUCx6pYYx7slQLHqlliw42Ws+4Kdgfrsv0cSu5FCSn1qZiQBilW+A6EjIM5WnY+zMQ9LQlc7C5ZLgGJVLk9P0ShWPWFz/ZCMBTbFqmvsfIAESIAElBCgWFWCuaCTUKyGq/0y1n3hmnHu1f4GCexFGuncQzECCUglwB2rUnEymCQCxSjFHJyFhfB2JKSkMhhGAwIUqxo0gWJVTRNkLLApVtX0illIgARIwC0BilW3xDjeLQGKVbfEgh0vY90X7AzUZ38YCRxEGpb61MxIAqclQLHKF0RHAlEUow1n4CxcoGN5rEkhAYpVhbBnSkWxqqYJMhbYFKtqesUsJEACJOCWwGV4H8pQ6fYx7cZ3d3cjkUigra1Nu9oKvSCK1XC9ATLWfeGace7V/j/E8QYsitXcUTKCZAIUq5KBMpwUAhFE0Yr5WIKLpcRjkPASKAixunnzZlv3FnUsXKh7iaGv7+GNG7FmzZqc5jGTWC1FeU5x+XBuBGzbRjptoagoklsgPi2dQCqdhmmYME1DemwG9E7AtoFUOoVoUZH3IAE9OYbRKZmFTG1AKxbhIpgI/z8DKFYDerGySCtLrF61alUW2TgkVwIy1n251hC253+JOI7C4tVVYWtcAdRLsVoATQ7hFMW6sxlzcC7eGsLqWbJMAkKshm19FxsdRWdnZ0YM8XgcMEwYY/GE1mKVO1Yz9lLKABk7F4RY/eRX16CqduquKHG+Cj/BEYjHExgcGEBTc1NwRTDztAR6e3tRWlqK8nL+4YNOr4hlWThy5Egod0UmMDYFpfiDrRo05cVuVTExilWdfqdMrUWWWM31D3n1JaRXZTLWfXrNyP9q7kMcfRSr/oNmBtcEKFZdI+MDCggYMNCANpyHKxRkYwqdCRTEjlWKVZ1fQXW1yVhgC7G6fv16tLe3qyucmTISGBkZQVdXFzo6OjKO5QC1BPbv34+qqirU1taqTcxspyWQTqexc+dOLFnCW0x1e1UoVnXryPF6KFb17c10lclY94VrxrlXey/i6KdYzR0kI0glUG/H0G6/BNvYi1EjxaMqpNJlsFwJ1GMWLsCVuYbh8yEnQLGqQQO5Y1VNE2QssClW1fTKbRaKVbfE1I2nWFXH2k0milU3tNSOpVhVy9tNNopVN7SCHytj3Rf8LNRWcB/G0AebRwGoxc5s0xAoRQrN1jAarF402T2otXuRwDBGTBMxowgDZgojlKx8dwInYKAeLRSrgfch+AIoVoPvAShW1TRBxgKbYlVNr9xmoVh1S0zdeIpVdazdZKJYdUNL7ViKVbW83WSjWHVDK/ixMtZ9wc9CbQU/Rwy9AMWqWuzMdgKBGjuOWXY/Gq1uNFu9qLX6EbVjwMQ+VduIIm4UYchITUjWKAaMJIZN7mTli6SegDgKoB6tOB/vUJ+cGbUiQLGqQTsoVtU0QcYCm2JVTa/cZqFYdUtM3XiKVXWs3WSiWHVDS+1YilW1vN1ko1h1Qyv4sTLWfcHPQm0FP7dj6DUoVtVSZ7YiWGiyR9Bk9aHJEap9qLAHYNqJ08IRkjUxIVmHDQNjZtTZyTpspJAmVhJQQMCAiQa7DecZb1eQjSl0JkCxqkF3KFbVNEHGAptiVU2v3GahWHVLTN14ilV1rN1kolh1Q0vtWIpVtbzdZKNYdUMr+LEy1n3Bz0JtBb9Ij6InYnDHqlrsBZutyk6gxR5E/cTu1Aa7H8XWCAwPWtQ2ipA0os5O1mHTwJgRxaCRxpCRRMooWMScuM8EDHtCrJoUqz6j1j48xWqmFsV24IGvbsCmQ0mguhM33uXLpaMAACAASURBVHIzLmoDujffjW/dvwOH01F0XLoan7h2CbzeeU2xmqkJcn4uY4FNsSqnF7KjUKzKJiovHsWqPJYyI1GsyqQpNxbFqlyeMqNRrMqk6X8sGes+/6vUK8P9yWF0F5mwDZoovTqTP9WIN6vBHkWLszu1x/m6f5Xdh4gdlzZJIVlTiGLITGPYsBEzizFkWI5kTRq2tDwMRAJCrNanW3F+0RWEUeAEKFYzvAB7frwWj7Wvw+qV1Rh9YgPWPbMMd90Qw93/8wiu/sJfYQ4OYNOXfoLoR2/DyiZvbxPFqjdubp+SscCmWHVLXc14ilU1nL1koVj1Qs3/ZyhW/WfsNQPFqldy/j9Hseo/Y5kZZKz7ZNYThlj3jw2guyRKsRqGZoWsxjI7hWZ7CPV2L5rTvWi2+1BqDcFA0teZ2ChCyohi2BRi1XKOCxgybAwaKSQNy9fcDJ7/BAzLQH26DedHKVbzv9unnyHFaqY3IBZDsqQMURPAq/fizqcuwNprFxx/KvkaHvjif2LuZz+CFSWZgk3/c4pVb9zcPiVjgU2x6pa6mvEUq2o4e8lCseqFmv/PUKz6z9hrBopVr+T8f45i1X/GMjPIWPfJrCcMsX4+3Ive8hLYpvgXH35IIHcCtfYYZln9aLB60GKLy6j6UORcRhXEztEIUmbU2cUq5GrMLMKwAQwaSSQoWXNvdiFGsAzUJVpxYSkvryrE9p84Z4rVbN+Ani3Y8O3duGTtjVjkCNQubF5/B+45EsXS996GT7yzJdtIp4yjWPWMztWDMhbYFKuukCsbTLGqDLXrRBSrrpEpeYBiVQlmT0koVj1hU/IQxaoSzNKSyFj3SSsmJIHu7etCX3UFEImEpGKWqSOBYlhotEbQaPc6X/dvsXpRbg3CxOkvo1I7l4izk3XEBIaMNEbNIowYhrOTNW7w6iu1vQhxtpSBmlgL3lR1ZYgnwdJlEKBYzYbi4Fbc841tWHHraiwqO+mBZA82f+NbSF53O945O5tgp46hWPXGze1TMhbYFKtuqasZT7GqhrOXLBSrXqj5/wzFqv+MvWagWPVKzv/nKFb9Zywzg4x1n8x6whDrZ28cwEB9LVBEsRqGfulWY7WdQLM94OxOFWenNlh9KLZHAQ+XUamdm4m0kKyGiUEzjZgRwahpYsBIYoySVW0rQpbNSgBVg024pPGqkFXOcmUToFjNRDS2Dfd8eetUqXr017jzuwnc+E/vQisG8cdv34HDf3YnrlmcKdj0P6dY9cbN7VMyFtgUq26pqxlPsaqGs5csFKteqPn/DMWq/4y9ZqBY9UrO/+coVv1nLDODjHWfzHrCEOv/7nsVI61NMKLRMJTLGjUgYMBGoz2KZucyql5nd2ql5Muo1E5zXLKOTkjWUTOCmDEuWWOUrGpbEYJsqZiF0p56vH32u0NQLUv0kwDFaga63RvvwLoHu04Y1YLrPr8OS1++G9+6fwcOp6PouHQ1PnHtEpR77BTFqkdwLh+TscCmWHUJXdFwilVFoD2koVj1AE3BIxSrCiB7TEGx6hGcgscoVhVAlphCxrpPYjmhCPW9l7bB6piHSInHiyNCMUsWKYNAOZJotoZR58jUHucyqhLnMqqUjPCaxDBgGcUQclUcESCOChDnsoozWYVkDeKUWE3AsIwJAvHhFCKHKrGq86/JpMAJUKxq8AJQrKppgowFthCrt3ztQ6isKUc5qtUUziwZCcTjcQwMDKC5uTnjWA5QS6CnpwdlpWUor/D6R09q650p2ygGnR+VowrVaEAFavQozGMVFKsewSl4jGJVAWSPKShWPYIL6DEZ676ASg8s7V1P/B4V556NaNnJZ58FVhITa0agzh5Di7iMyh4/OzXYy6hUwhGSNeocEzBoCslqTkjWFEaNFCWrylZolGt0YAyp14pxzfKbNKqKpQRBgGI1COon5aRYVdMEGQtsIVZv+P6VSEXiFKtq2pZVFtuykUqnEOVX17LipXJQKpmCaZowI+G+YfhksXoWLkCJ5+8pqOzA9LkoVoPvwUwVUKzq2xuKVX17M11lMtZ94Zpx7tWu37wJTReuQKSiIvdgjJA3BMRlVE32sHNmavPEZVRl1gBMJPNmjm4nIiTrmBF1dq+OmAZi4r+b45LVchuM40NJwICBkd4xDO1K4QNv/mgo58Ci5RGgWJXH0nMkilXP6Fw9KGOBfaJYdZWcg0mABPKKwAq8HU3weGOhBiQoVjVowgwlUKzq2xuKVX17Q7EqpzdfePQ/MfuCFbCrqmAZcmIySngJVNtxNNuDzmVUYneqEKtRewSgOpzSVBtRjJlCsqYwbOLYfx+hZA3vy59F5aYdwWh3Ar27RnDTJTdn8QSH5DMBilUNukuxqqYJFKtqODMLCRQCgSV4M2ajM7RTpVjVt3UUq/r2hmJV395QrMrpjRCr8889B8n6WlgmzaocquGKEoGNBnsUTc5lVONCtdLuR8SOh2siAVVrG1HEJ3avDhlwdrUOmWkMG0nq6IB64ldaIx3B6OEE+vZSrPrFOExxKVY16BbFqpomUKyq4cwsJFAIBChWC6HLwcyRYjUY7tlkpVjNhpI+Y2Ss+/SZjZpKnB2rZyyE3T4LViSiJimzaEGgwk6iyR5yLqOaZfWiye5FiTWcZ5dRqUVtowgJs9jZyTpk2hgzio9J1rTaUpjNBwJWHOh7bRjxHos7Vn3gG7aQBSFWN2/erP2lfR0LF4bt3QldvQ9v3Ig1a9bkVDePAsgJHx8mgbwhQLGaN63UbiIUq9q15FhBssTqVatW6TvJPKpMxrovj3BkNRUhVsvr61C95CwYxcVZPcNB4SZQb8fQbPWj0e5xhGqN1YeIPQbwOiapjRWSNTlFskYxZNjOTtaUob2qkMoiX4KNDSWwf/thVNh1FKv50tQc5iHEatjWd7HRUXR2Zv4GprgoHIYJYyye0PqfVtyxmsMb7OJRGTsXKFZdAOdQEshjAhSredzcgKdGsRpwA06TXpZYzfUPefUlpFdlMtZ9es3I/2qEWB22Uuh4y5sRKS/3PyEzBEKgFGk0WsOos/sxy/m6fw/K7EEYduFeRqWyETYiSDq7Vy0MmpZzXMCwOS5ZkxTaKluRQy5xcdUoXnriFbRVz6NYzYFkvjxaEDtWKVbz5XXNbR4yFtgUq7n1gE+TQL4QoFjNl07qNw+KVf16MlkRxaq+vZmuMhnrvnDNOPdqhVg9OjKMcy+7FEZNFWyD56zmTlWfCDV2HE3WIBomdqfWW72I2qO8jCrQFkWcnaxi9+q4ZC3CsAEMCclqWIFWxuQzEzAsA8NHx7D9yZcwt76DYpUvCyhWNXgJuGNVTRNkLLApVtX0illIQHcCFKu6dyi89VGs6ts7ilV9e0OxKqc3k2L1nPPOgzmrGXbElBOYUQIjUATLuYyqwep3dqY6l1FZfTCRCKwmJp6JQAQpZycrMGikETOLMGqI/55EgpJVq9fGThkYODCCl7fvoljVqjPBFUOxGhz7Y5kpVtU0gWJVDWdmIYFCIECxWghdDmaOFKvBcM8mK8VqNpT0GSNj3afPbNRUMilW582fj+qzzoRRHFWTmFmkE6icchlVj3MZVbFzGRWvTZIO25eA45J1xAQGjDRGzQhihuFI1jglqy/E3QRNxlI4sqsXB/cdolh1Ay6Px1KsatBcilU1TZCxwOaOVTW9YhYS0J0AxaruHQpvfRSr+vaOYlXf3kxXmYx1X7hmnHu1k2K1vLwCCy6+CJHystyDMoJSAmJ3apM1gEarB61WL6rt3onLqJSWwWRSCUSQFpLVMDBgpk6QrCmMGRTlUlFnGSw2EMcrz76OkaEYxWqWzPJ9GMWqBh2mWFXTBBkLbIpVNb1iFhLQnQDFqu4dCm99FKv69o5iVd/eUKzK6c2kWBXRll16CVBbzXNW5aD1NUoZUmi0RlBj9aHVHv+6f5k1AAMpX/MyeBAETEeyjpomBowURkwTMSPinMkao2RV0hDDMp3zVV/c+hIsy6ZYVUJd/yQUq5l6FNuBB766AZsOJYHqTtx4y824qO34Q90P3oF1R96F731oWaZIM/6cYtUzOlcPUqy6wsXBJEACpyFAscrXwy8CFKt+kc09LsVq7gxVRpCx7lNZrw65ThSrS5edi0h7K+xIRIfSWMM0BGrtOBptsTu1F7OsHtQdu4zKJq+CIGDCMqIYNYrQbyadHa1jZhGGjBRiRgp8C/x5CeykgcF9Mby042UnAS+v8odz2KJSrGbo2J4fr8Vj7euwemU1Rp/YgHXPLMNdH70AzolDR36Nu//3U9jf/C7cQbGq/bsvY4HNHavat5kFkoASAhSrSjAXZBKKVX3bTrGqb2+mq0zGui9cM8692hPFalNzM5qXnYNIaUnugRlBGgFxGVWjPYI6a8CRqeJXhd0H005Ky8FAYSRgOJI1ZkSd4wLEBVhxY1yyjlKySm1ocsTC4R3dOHTkEMWqVLLhDkaxmql/sRiSJWWIiksxX70Xdz51AdZeuwBADM9+dwOSb+3EY1tasJZiNRPJwH8uY4FNsRp4G1kACWhBgGJVizbkZREUq/q2lWJV395QrMrpzRc3b0LX0KCz082MRLDk0rcgUlUF25ATn1G8E6iyE2i0h5xdqeLsVHGGarE9wsuovCPN4yfHJeuYkKxGEkOmjbhZjCEjjREjyZ2sOXTesE3EepJ4+endGEuMwTAMLGg4E39z8UdyiMpH84EAxWq2XezZgg3f3o1L1t6IRSVA8rkNuPvQu/CJ87bhzgcpVrPFGOQ4itUg6TM3CeQXAYrV/OqnTrOhWNWpG1NroVjVtzcUq3J685U/PIZ9/X2w7PEvEZ+9YgWKWpt5HIAcvK6jCJ8tLqNqsAbQLL7ub3ej2upBxE64jsUHCpeAkKxxowQDZhJDhoUxsxjDE5LVKlws3maeMjF0YAwvbt/hPF9kFuHMliX4qwtu8haPT+UNAYrVbFo5uBX3fGMbVty6GovE5ZjWLtz35R245Nar0frGrylWs2GowRiKVQ2awBJIIE8IUKzmSSM1nAbFqoZNmSiJYlXf3lCsyunNt//0B+zqOYq0Na5bmme1oOmcpTwOQA7erKOU2Sk02sOosfvRZonLqHpQag3yMqqsCXLgTARso2hcshopDJoW4kYxhs00ho0kKFkzvzeJkRQO7ejGkSNHnMHFRSU4u20Z/nLZtZkf5oi8JkCxmqm9sW2458tbj0tVMf65Dfjw97dNffK81Z4vsOLlVZmaIOfnFKtyODIKCZAAQLHKt8AvAhSrfpHNPS7Fau4MVUaQse5TWa8OuTY8/QReOHIYSSvtlOMcB3DJxYhUi+MAeB6A3z2qs8fQYA86l1EJoVpr9aDIjgH88rbf6Asyvo0iJEwhWdMYMNPOcQHOTlYkkeZv91PeCcM2MHx0DC8/sxvJZMr5eWm0DMvnXIQrz35PQb5DnPRxAhSrGd6G7o13YN2DXSeMasF1n1+HlbMm/tYR7lgNy28oGQtsnrEalm6zThLwlwDFqr98Czk6xaq+3adY1bc301UmY90XrhnnXu2Ptz2Dpw/uQyI9LlbF5+xl56KovZXHAeSOd9oIxbDQYI2g1h5Aq3MZVTfK7X5eRuUTb4adnoDYyZp0drIKyZpydrWOmJazkzVFse9As+JA3+vD2L3rlWMQK4orceGCS/HWziv5ahU4AYpVDV4A7lhV0wQZC2yKVTW9YhYS0J0AxaruHQpvfRSr+vaOYlXf3lCsyunNz198Hlv2vYax1PhuLPFpbGhA64plMMpK5SRhFIdAtZ1Agz2E+ondqQ1WL4rtYaFvSIgEAiUgdrImzRLnPNZ+M+VcgjVq2hhCEilj/PzlQvuI3apjAym8um0fBgcHjk2/qrQGb1n4Nryp462FhoTzPYkAxaoGrwTFqpomUKyq4cwsJFAIBChWC6HLwcyRYjUY7tlkpVjNhpI+Y2Ss+/SZjZpKNu7agcf2vIJYMjkl4blvuRhGfS2PA8ixDQZsNNqjqLcGnXNTW+0eVFk9MHkZVY5k+bh/BCITktVGv5FGzCxCzACGjCSSRuH8IYAhLq06GMcLz784BXVNWR0uP+vPsXzOhf61gJFDQYBiVYM2UayqaYKMBTZ3rKrpFbOQgO4EKFZ171B466NY1bd3FKv69ma6ymSs+8I149yrfWzPbjy862WMJqfeOr9w4UKUn9EBoziae5ICjFBuJ53LqKrtAbRPXEZVwsuoCvBNCPuUI0gZJRgy4exkjRkRxEwDQ0ghYRw/PiTsszy5fkNcGzds4+BLR3HoyMEpP66vaMQ7Fv8lFrWek2/T5nxcEqBYdQnMj+EUq35QPTWmjAU2xaqaXjELCehOYDlWohlzdS9zxvrS6TR27tyJJUuWhHYO+Vo4xaq+naVY1bc3FKtyerP14H78/MVtGIrHpwQsLyvHwovOh1lVyV2rLlDX2zFnd2qTffwyqog9xsuoXDDkUF0JRJAySzBiGOg3UhgxTYwZBoYMcT5rfklW04pg7GgK25/ZgWRq6m7+xsoWrDrnfZjfeKaujWJdighQrCoCfbo0FKtqmiBbrJahSk3hzJKRgG1bEKKoqIg7KTLCUjwglUrBNA2YZkRxZrnpYhhyApahEpWoxWK8CaWokJtEYTSKVYWwXaaiWHUJTOFwilWFsCWkkrHuk1BGqEK80tONHz3zJAbGxE30Uz+Lly5FdE47UBTu/3/ud0OKkUajNYIaexBtVjdmWT0ot/rEnje/UzM+CQREwETauezKdHayDhsGxoyIc/HVWB5IVjtuYGBPDC+/8vIpfFuqW/HuZdehtXZ2QOyZVhcCBSFWN2/erP0pyx0LF+ryTuRtHQ9v3Ig1a9bkND+xY/Xmb9yEsqoSVKIup1h8WB6BRCKOwcEhNDY2ygvKSFII9Pb2orS0FOXl5VLiBRVkGH1O6grUog5Nof/9T7Ea1JuUOS/FamZGQY2QJVavWrUqqCkUVF4Z676CAgage3QE/+vx36E3NnrK1OtqazH3vOVARTnvCJ/mxai24xOXUfU5X/dvsHoQtUd4GVWh/SYq+PmOS9ZRM4I+I4VhE4g7klUcHRC+P1ww7QiS/RZ2b3sd/UPj/y5w4qe1ZjauOf9G1FXw30EL/dUXYjVs67vY6Cg6Ozszti4uvsVimDDG4gmtxSp3rGbspZQBMnYuCLG6fv16tLe3S6mJQeQQGBkZQVdXFzo6OuQEZBRpBPbv34+qqirU1tZKi8lAuROgWM2doV8RKFb9Ipt7XFliNdc/5M19JoURQca6rzBIHZ9lIp3Gnb/7LbqGx7+lcfLn3PPOgzGrGXbELDQ0087XnLiMqtYaxCy7B23pblTavbyMim8HCTgETFhGMUaNImcn66BpI2EUOccFhEWyRpJRxA5YeOaFp6ftaXvdPFx30YdQXhzeb7HxZZVDoCB2rFKsynlZwh5FxgKbYlXPt4BiVc++iKooVvXsDcWqnn0RVVGs6tsbilV9ezNdZTLWfeGasZxqv/aHzXi9vxeWfeq+lFlNTZi17BzYZaUFvWu1Akk0WOIyqn7MnriMqti5jCq/zpaU80YxCgkIAoYjWWNm1NnJOmRaSBjRY5JVx11wJiLAYBH2vXgYB7r3ndJGwzAwr2EhbnjTGkTMIra5wAlQrGrwAnDHqpomyFhgU6yq6ZXbLBSrbompG0+xqo61m0wUq25oqR1LsaqWt5tsFKtuaAU/Vsa6L/hZqK/gfz/9BLYfOYykNb0kXHbhBTCaG2GZhbdr1bmMyh5Ek9XrfN2/xurG+GVU/JAACWRPQEjWKMaMYmcn68CEZB020hg1ktr8oY3YrTp2ENi24zmk0lMvrRJzjUaKsbjtXFy9/Prsp86ReUuAYlWD1lKsqmmCjAU2xaqaXrnNQrHqlpi68RSr6li7yUSx6oaW2rEUq2p5u8lGseqGVvBjZaz7gp+F+gruf/F5/HHfaxhLTX8eYmtLM1rOORt2WZk2AsRPSqV2GvUYQZU1iNlWN1qtbpRZ/byMyk/ojF1QBIRkjRslE5I1jQSiGDYtjAQoWcXZqqkBYO8LB9HVd2TaflSVVuPihSvx5o6VBdUvTnZ6AhSrGrwZFKtqmiBjgU2xqqZXbrNQrLolpm48xao61m4yUay6oaV2LMWqWt5uslGsuqEV/FgZ677gZ6G+gt+/vgcP7nwRI4nEjMmXnrcCEees1Yj6AhVlrLHjqLeH0GBNXkbVjSJbXOplKaqAaUig8AjYKELcLEW/kXZEa8IsxoiRdiSryt95RiKCob0JvPDy9hmb0FjZjKvOeT8WNJ5ZeI3ijE8hQLGqwUtBsaqmCTIW2BSranrlNgvFqlti6sZTrKpj7SYTxaobWmrHUqyq5e0mG8WqG1rBj5Wx7gt+FuoreK2vFxu2/gn9Y7EZkzc3NqL13KVARXle7VotggXxdf8aexBt6R60Wd2osHpg4tSvAavvDDOSQGERsI0iJIwyR7D2G0nETXERlo1hI+GrZDVsE4neNF578QB6B3pmgG5gdt08/PUFf4fK0qrCagxnOy0BitVML0ZsBx746gZsOpQEqjtx4y0346I2AM9twIe/v+3Y0yvX/C9ctzxTsOl/TrHqjZvbp2QssClW3VJXM55iVQ1nL1koVr1Q8/8ZilX/GXvNQLHqlZz/z1Gs+s9YZgYZ6z6Z9YQl1lgqiX99/Hc4ODgw7QVWk/NYfM5SRGe3A0Xh37VaaSdRbw+jxurDHLsXzVY3iq0hgJdRheW1ZZ15TsBGBEmzDAOGhT4zMUWyyr0yzoA9ZqD3tSHsfmX3jFSLIlEsmrUU7zvvA3lOntPLlgDFagZSe368Fo+1r8PqldUYfWID1j2zDHd99AIMbLwDD9TdhtUXR7NlPeM4itWcEWYVQMYCm2I1K9TKB1GsKkeedUKK1axRKR1IsaoUt6tkFKuucCkdTLGqFHfOyWSs+3IuIqQBfrztaTx9cD8S6ZmVRV1NDeYuPxeoqoRtGKGcaYMdQ609iBbnMqpuVDuXUcVDORcWTQKFQkBI1pRZigHTRp+RcC7Bijk7WZNIGXZOGAzLxFh3Cq+88BqGRsQfrkz/qSypwps6LsclZ7w9p3x8OH8IUKxm6mUshmRJGaLi4stX78WdT12AtdcugBCuX9uaAuJJ1Cz+K3zq45eh0ePlmBSrmZog5+cyFtgUq3J6ITsKxapsovLiUazKYykzEsWqTJpyY1GsyuUpMxrFqkya/seSse7zv0o9M/xx7x786uUXMXyac1ZF5Wd2dqK8Yz7saJGeE5mmqlKk0GCNoMIewjyrG7Osoyi1BngZVWg6yEJJ4DiBcclahiHDRq+ZQMwswphhOMcFJF0eVGLAQHrEwJFd3dh3YN9pMTdUNuHKJe/BmS1L2A4ScAhQrGb7IvRswYZv78Yla2/EohIAsUGMmtUojw7ihR/egcc61+ETK6uzjTZlHMWqJ2yuH5KxwKZYdY1dyQMUq0owe0pCseoJm+8PUaz6jthzAopVz+h8f5Bi1XfEUhPIWPdJLShEwfb29+GHW7egLzbzOatiOhVlZVi4YjmMulrYpt67VmvtOOqcy6h6MdvqQb01eRlVbjvcQtRWlkoCeU5gfCfrkGmg10ggZkQQMwzn4quEkfnqKyMVwfDhOF7avhOp9OnPVW6rnYv3n/8B1JU35DlTTi9bAhSr2ZAa3Ip7vrENK25djUVl0zzw3AbceehdWLuqJZtop4yhWPWEzfVDMhbYFKuusSt5gGJVCWZPSShWPWHz/SGKVd8Re05AseoZne8PUqz6jlhqAhnrPqkFhSiYOGf1W1v+gH0Dfac9Z1VMaU57OxoXnwWrrNTl/jD/gUSdy6hGUW0Not06fhmVgZT/yZmBBEggQAIRpI1xydpnJjFiGBgzTIwYKcSNU484ERdWJQct7N9xBF3dR05bd5FZ5OxUFeerRszwnzEdYJPyKjXFaqZ2xrbhni9vPUmqdmHz+h8i+cHb8M62GHesZmKoyc9lLLCFWP30lz+G6vpqlKFCk5mxjLGxOPr6+tDaOoswNCNw9OhRlJWVo7IyP3+/xDCCKIpRhkpUIzx/ak2xqtlvlBPKoVjVtzcUq/r2ZrrKZKz7wjVjudX+bPtzePLAXsRTmSXk4nPPQXF7G2xNLrKqspOos4dRa/VhrtWDRusoiu1hwNe7xOXyZzQSIAFZBExHso6YJnrNJIYNA/EJyTo2KVmTJvr3juLll17OmLSipBIXzr8Ub+28MuNYDigcAhSrGXrdvfEOrHuw64RRLf8/e2cCJldZpf+3tt67et+7s3RCExqQPYCgRBAZAoKOGxnGqBONoAFBhaBBoziogCwKjOgYFRQZBWVgMDjkL7YyGIEACUsWQjbS6X3vrn37P+d2KnRCJ1X31q2vbnW993nydNL1fd853++cqpx++9zvYsk3V2FR9CncfdsTeC3gQsOxH8KKK3nGqtXfNmYU2CKsXv7TDyDsCKAUlVbfcs74F41GEQ6HkZeXlzN7zpaNBkNB7be5DsfM/I3uOIaQjyJNVG3F8ShDdVaEhsKqdcNEYdW6saGwat3YUFg1Pzbr39qNx7a8holg4oc5yYOsmt91HOxl7ow+yKoq5kV5bBz18jCqiDyMqg92HPmWXvPJcUUSIAHrErAjai+Ax+bAkC2EcXsMgZgN/YPjeHNbP4ZGBxO6XlFchfMWXIT2xhMTjuWA3CFAYdUCseZRAGqCYLawqsZrWiEBEsgWAg2Yi+Pxnqxwl8KqdcNEYdW6saGwat3YUFg1Pza9E+P4zw3r0TsxgVgs8TmkLS2zUHX0fMQUHwlQiDAq9z+Mak60X3sYVb72MKp33u5rPiWuSAIkkL0E7IjaCjDod+L5HXvwYldnUlupdzfhQyf9C2rdDUmN56DcIEBh1QJxprCqJggUVtVwphUSyFUC0rV6Bi7Kiu1TWLVumCisWjc2FFatGxsKq+bHJhqL6L815QAAIABJREFU4f6XX8ArPV0IRZITKdtPeBdcTQ2IKbhLpTzm1273r44OoSU6gIpoPxwxP2C5k17Njw1XJAESMIdAKGzHvn7g+T292Dpx5LNVxWL8fNVLT1yCPKc80ZwXCUwSoLBqgUygsKomCBRW1XCmFRLIVQIUVnM18ubum8KquTzNXI3Cqpk007+WGXVf+r20toW/7d6Jtds2J3UcgOykqrwcTccfC1uajgSQh1HJ7f4l0XFNTG2M9qMoOgQ+jMraeUTvSMCKBKJRGwaHwti6axjdkVhSwqq7sBxnzz8Pp845y4pbok8ZJEBhNYPw46YprKoJghkF9tQzVtV4TSskQALZQoDCarZEytp+Uli1bnworFo3NtN5Zkbdl107Nt/bfWOj+PmLz6FvYjzpPtDZLS2oajsKkaKCpOck8rw0FkRFzIPy2AhmR/tRHemHK+bhw6gSgePrJEAC0xKIxeyYmAC2vdmH3sEheEoqEgqrdpsdTRWzcdG7PobaUj4wmal1MAEKqxbICAqraoJgRoFNYVVNrGiFBLKRAIXVbIya9XymsGq9mMQ9orBq3dhQWE1PbMLRKH750nN4vbcXoWhyxwGIJwva21E4qxlRl9OwuGpDDFUxH9yxcTTKw6ii/SiN9sMe48Oo0hNtrkoCuULABn/Ajt17RrH9zR2w5xUmJawWuApxQstCnN/+QYjIyosEphLICWG1o6Mj8YnrGc6L1nnzMuzBzDf/5Nq1WL58eUobpbCaEj5OJoEZTYDC6owOr7LNUVhVhlq3IbOE1QsXL9ZtmxP0EzCj7tNvdebN+MvO7fjT9q3wBINJb66ksBCzjzsWzppqxBz6BIiiWFjrTi2JjWFOdEB7GFUeH0aVNHsOJAESODKBcMSOnr4gtmzdDb/Pk7SwWllco4mqR9cfR8Qk8A4CIqxmW33n83rR1taWMJqBQACw2WHzB4KWFlbZsZowlqYMYMeqKRi5CAmQwGEIUFhlaphBgMKqGRTTs4ZZwmqqv+RNz+5m3qpm1H0zj4r+He0ZGcYvX3oeA54JXd2nNVXVqDumDfayMsBuS2i4IuZHWWwCtfsfRlUe7YMjFuDDqBKS4wASIIFkCURjdoyMxLBtezcGBnq1acl0rDrsTrTWtOGD7/o4SgrcyZrjuBwikBMdqxRWcyijj7BVMwpsdqwyl0iABA5HgMIqc8MMAhRWzaCYnjUorKaHa7pWNaPuS5dv2bRuMBLBrzduwKu93QhFkj8OQPbY1NyE6qPmA8VFiNneKa7mIYLKqBfFmMCcSD8aov0o1B5Gpc9ONvGkryRAApkhEIMdHo8d23cMoLNzzwEnkhFWSwvcOKP1HJw5732ZcZ5WLU+AwqoFQsSOVTVBMKPAprCqJla0QgLZSIDCajZGzXo+U1i1XkziHlFYtW5spvPMjLovu3acPm9f7NqL37/2CsYCft1GZrXORcW8VqAg/0DHqzsWRHlsAhXREe12/6pYH5xRLx9GpZsuJ5AACSRHwAaf34Fde0awc+dOxGJv39CcSFi12WxoKGvGhcd/BE3ls5Izx1E5R4DCqgVCTmFVTRDMKLAprKqJFa2QQDYSoLCajVGzns8UVq0XEwqr1o3JkTwzo+7Lzp2b7/WY349fvvw8dgwNIhKN6jIgosTc9mNQ1liNyjygJOZBc3QIzdE+FMvDqBDWtR4HkwAJkIA+AjYEQzbs7fRg+5t7EArJESNvX4mE1XxnPo5tPAkXHPdhuBwufaY5OmcIUFi1QKgprKoJghkFNoVVNbGiFRLIRgIUVrMxatbzmcKq9WJCYdW6MaGwqi42f9u9E2u3bcZE8GBRIhkPCgsLcMr8CpxRF0ajbRB5sTF2pyYDjmNIgARSJhAOAz19AbyxfR88nvF3rJdIWK0oqsL7FlyI45pOTtkXLjBzCVBYtUBsKayqCQKFVTWcaYUEcpUAhdVcjby5+6awai5PM1fjUQBm0kz/WmbUfen3Mnss9Hs8uP/l5/HWyDCiU26jTXYH59f4cUazD9UVdjiSeJhVsutyHAmQAAkcjoAcC90/GMT2Hb0YGR6adtiRhFWH3YHZVfNw8bs+jvKiSoImgcMSoLCaKDl8m/HY7WuwrisEuNuw9OoVWNgok3zY+eh9eKBjFwovWIWVi+sSrXTY1ymsGkana6IZBTY7VnUh52ASyCkCFFZzKtxp2yyF1bShTXlhCqspI1S6gBl1n1KHs8DYk29swV92vglvKKjb27NKfZjr6sFRc0pQUZ4HO8VV3Qw5gQRIIHkC0agNQyNhvLmjD/39fYedeCRhtTi/BKfOORvntH0gecMcmZMEKKwmCPvOB1fiL02rsGyRG97n1mDVSyfg1itPxej/3opfjX8Iyy5tgzvFozYorKp575lRYFNYVRMrWiGBbCRAYTUbo2Y9nymsWi8mcY8orFo3NtN5Zkbdl107Tr+3naMj+NXGDegeH9PdtSrCasno66ivKsH8edUoc4u4mn6faYEESCD3CIioOjoexY6d/eju7j4iAHteEbwl5dgy0XPQOLvNjvqyZpzf/kGta5UXCRyJAIXVRPnh8yGUXwiX/Me/42Hc8sKpWHkZsPam32AbhrC1J4TqE5di5fJT4U601mFep7BqEJzOaWYU2BRWdULncBLIIQIUVnMo2GncKoXVNMJNcWkKqykCVDzdjLpPsctZYe7Rza/i2T274A+HdPkbF1YR9qGxsRbzW6vhLnXBZtO1DAeTAAmQwBEJRGM2jI/HsGNXP/bt60pIa1JYrcCWiYMF2MK8IpzYcjoWHX0BXI68hOtwQG4ToLCabPwH12PNvdtx1sqlWJC/CQ+t+F9U33Atzm/04fkffxs7zrodS05MdrGDx1FYNcZN7ywzCmwKq3qpczwJ5A4BCqu5E+t07pTCajrpprY2hdXU+KmebUbdp9rnbLAnZ6z+16svQ7pX9Zy1OlVYlX22tNRh3twalBQ7KK5mQ+DpIwlkAYGYiKoTUezYNYjOzn1JeTzdUQBytmpzxWyc334JGstnJbUOB+U2AQqrycR/bAMeumsTTrpuGRYUyoRNeOjru7Doux9CA4CBtTdjDT5r+JxVCqvJBCH1MWYU2BRWU48DVyCBmUqAwupMjazafVFYVctbjzUKq3poZX6sGXVf5ndhTQ/+tH0rnt6xXddZq4cKq7Kz2bObMG9uFYoKbRRXrRlqekUCWUNAE1U9UezcNYC9exN3qsY3Np2wWpLvxhmt78W755+bNfuno5klQGE1EX/fJjx024YpoqpMGMOzt9yMt85bhSUnA6/97E5sPWs1PnpsosWmf53CqjFuemeZUWBTWNVLneNJIHcIUFjNnVinc6cUVtNJN7W1Kaymxk/1bDPqPtU+Z4u9nolx/GbTi9gzPIxILJqU29MJqzKxdW4L5syuRFEhKK4mRZKDSIAEDiUgouqEiKq7B/DWW8mLqrLOocKq0+7EnOr5OL/9UtSUGn9AOaOUWwQorCaIt3Sjrnqid8qoOiz55iosij6D+370MF4ec6Hlvcvw5cvaUWQwdyisGgSnc5oZBTaFVZ3QOZwEcogAhdUcCnYat0phNY1wU1yawmqKABVPN6PuU+xyVpn72+4dWPvGFkwEAkn5fThh9W1xtYKdq0mR5CASIIGpBFIRVacTVsuLKnFO2wU4oeU0giaBpAlQWE0aVfoGUlhNH9upK5tRYFNYVRMrWiGBbCRAYTUbo2Y9nymsWi8mcY8orFo3NtN5Zkbdl107VuvtsM+HX2/agB2DAwhHE3etHklYFc/nzm3GnFkVKC6ys3NVbShpjQSyloA8qGpiIopd0qmq4/b/qRuefHhVObZM9MDlcOGoumNx4XH/jOL8kqzlQsfVE6Cwqp75OyxSWFUTBDMKbAqramJFKySQjQSq0YSTcV5WuB6JRLBt2za0t7dnhb+55CSFVetGm8KqdWNDYTUzsdmwby8e3/Iahn1exBK4kEhYlelzZjdpxwKUFFNczUxEaZUEsoeAiKryoCoRVfWcqXroDieF1QpsnehBrbsB5x1zMebXLsgeEPTUEgQorFogDBRW1QTBbGE13/DhD2r2m0tWYrEYotEIHA5nLm07K/YqAp7NZoPdbs8Kf/U6GYAXTrggnwdzcRwaMU/vEhkZT2E1I9iTMkphNSlMGRlEYTUj2A0bNaPuM2w8RyZ6gkE8/NpGvNLThWAkcsRdJyOsygKzZjViroirJQ7YbTkCktskARLQRSASBcbGI9i9ZwidnfrOVH2nsFoIT0kFdgdGcWLLQpx/7CWwgR8+ugLCwaCwaoEkoLCqJghmFNjSsXrFj5Ygr9gJN6rVOE4rCQkEg0FMTEygsrIy4VgOUEtgZHQU+Xn5KCwsUGtYkbUxDKAAxShDDeoxR5HV1M1QWE2dYbpWoLCaLrKpr0thNXWGKlcwo+5T6W+22npjsB+Pvv4K9o2NIho7fN9qssKqcGhubtDEVXepEzP097LZGm76TQIZJxCJxDA8EsSuPUPo6elL2R95eJW/tBrjefm44NgPoaGsOeU1uUDuEaCwaoGYU1hVEwQzCmwRVm+66SY0NTWpcZpWkiLg8XjQ29uL1tbWpMZzkDoCe/fuRWlpKcrLy9UZpaWEBCisJkSUsQEUVjOGPqFhCqsJEVlqgBl1n6U2ZGFn/rxjO/7fjm0YP8KDrPQIq7LVhoZ6zJ1TgfIyFxxsXbVw9OkaCagjEA7HMDjkx649A+jvHzLFsAir9uo5KKttw7vnvc+UNblI7hHICWG1o6Mj0bE/GY9867zsuH0046BScODJtWuxfPnyFFYAKKymhC9tkymspg1tygtTWE0ZYVoWoLCaFqymLEph1RSMaVnELGH1wsWL0+IfFz2YgBl1H5kmR2DI58Ujr23Elv4+hA5zJIBeYVUs19bWYM6sMlRXFcPhSM4XjiIBEpiZBEKhGPr6Pdi9ZxBDwyOmbVLOWK1oORHtbe9HeRHvfjQNbI4tJMJqttV3Pq8XbW1tCSMVkF+a2uyw+QNBSwur7FhNGEtTBpjRuUBh1ZRQmL4IhVXTkZq2IIVV01CauhCFVVNxmroYhVVTcZq6mFnCaqq/5DV1UzN4MTPqvhmMx/Stbevvw6ObX0XX+PRHAhgRVsVJt7sErXNrUV9bBpdLfqSz9I91pnPlgiRAAjaInNPTM4Zdu/sxPjFhGhKbzY6Ckmq0zH8vjm4927R1uVDuEciJjlUKq7mX2NPt2IwCm8KqNXOJwqo14yJeUVi1ZmworFozLuIVhVXrxobCqnVjk666L7t2nHlvn9q+DX/e+QbkoVaHXkaFVVknP9+Jea2z0NRYjvy8KGw2iquZjzY9IIH0E4jFbPD5gc59I9jzVg/8fr+pRvPzS9Ey9wzMmfdeFBaUmro2F8stAhRWLRBvdqyqCQKFVTWcM2GFwmomqCdnk8JqcpxUj6Kwqpp48vYorCbPSvVICquqiadmz4y6LzUPcm/2gNeD3736Mt4Y6Ec4Gj0IQCrCqixks9kwf95cNDe7UVwo/6a4mnsZxh3nEoFo1IYJTwx7OoexZ08nYod8pqTKwuHIQ239MVhw7EUoKa1NdTnOz3ECFFYtkAAUVtUEwYwCmx2ramKl1wqFVb3E1I2nsKqOtR5LFFb10FI7lsKqWt56rFFY1UMr82PNqPsyv4vs82BzXw8e3/L6O44ESFVYjZOYPXs2ZjW74S51wG6nuJp9GUKPSSAxgXAkhpGRCN7aO4x9XV2JJ+gcYbc7UFE5B23t/4TqmqN0zuZwEngnAQqrFsgKCqtqgmBGgU1hVU2s9FqhsKqXmLrxFFbVsdZjicKqHlpqx1JYVctbjzUKq3poZX6sGXVf5neRnR78Zed2/GXnmxj2+xCLTYqfZgmrslZdXSNmzypHZUU+XE6eu5qdWUKvSeCdBOTW/2Awiv4BD97qHMHg4KDpmKT7vai4GvPazsXsuWeavj4XzE0CFFYtEHcKq2qCYEaBTWFVTaz0WqGwqpeYuvEUVtWx1mOJwqoeWmrHUlhVy1uPNQqremhlfqwZdV/md5GdHsgZq0++sQXPd+6BNxQyXViVBUvd5ZjVXIP6umIUFvBogOzMFHpNAm8TkFv/Pd4o9nWNYm9nr+nnqcYtufKK0NRyMtoWXIB8nqvKFDSJAIXVRCB9m/HY7WuwrisEuNuw9OoVWNi3Bp//6aaDZrZevAorF9clWm3a1ymsGsKme5IZBTaFVd3YlUygsKoEsyEjFFYNYUv7JAqraUds2ACFVcPo0j6RwmraEZtqwIy6z1SHcmyx3olxPLblVWzp70MoEjG1Y3Uqyrlz56C5sRSlpQ44eDRAjmUZtztTCIQjwOhoSLv1v3Nfd9q25XC4tFv/jz52McrKm9NmhwvnHgEKqwlivvPBlfhL0yosW+SG97k1WPXSCbj1ylPhOjAvhJd/fA+8S67FWeXGEojCqjFuemeZUWBTWNVLXc14CqtqOBuxQmHVCLX0z6Gwmn7GRi1QWDVKLv3zKKymn7GZFsyo+8z0JxfX2jk8iMe3vIbdw0M4vdiDktHXgbDPdBR1dfVoaS5DVWUhXC7ABp69ajpkLkgCaSAgt/4HgjHt1v+9e4cxOGT+rf9xt+12J8orWjD/6PejruHYNOyGS+YyAQqriaLv8yGUXwiXHcCOh3HLC6di5WVz357V8xTufqIOV3z2hClia6JFD36dwqo+XkZHm1FgU1g1Sj+98yisppdvKqtTWE2FXvrmUlhNH9tUV6awmirB9M2nsJo+tulY2Yy6Lx1+5dqar/Z2Y+22zZgb60XhyKtpEVaFaWFhIWbPakRDfQmKigC7LddIc78kkF0EIlFgYiKKfd2j2Lu3B8FgMG0bkIdVlbrrMXf+OWiedRrknFVeJGAmAQqrydIcXI81927HWSuXYkF+fFIIW392J/b+0/U4P4VOcgqryQYhtXFmFNgirK685VpUVldozuShIDWnONsUAj6fH0NDg2hqajJlPS5iHoHe3l4UFRWhtLTUvEW5UsoEItEo9uzeg9bWKb8oTHnV9CwQhF9b2AEn8lGIIrjTY8giq1JYtUggpnGDwqp1YzOdZ2bUfdm1Y+t6++yeXRjpehHRvhfTJqzGd9/SMgvNjSUoL8uHkw+2sm5S0LOcJaA9oCoUxfCwH291jkJ+VkjnFX9YVev8c9Ay53TIcQC8SMBsAhRWkyE6tgEP3bUJJ123DAsKp0wYeRp3P1iIZV88E0XJrHOYMRRWU4CnY6oZBbYIq5f/9AMIOwKa5TLU6PCAQ9NFIBqNIhQKIT//wG890mWK6+okEAwGIL8ldjqdOmdyeDoJyFOa/X4fCgtT+d8rnR6+vfYo+rV/FKIY5ahDK45HMcrUGM+AFQqrGYCepEkKq0mCssgwM+o+i2wl693wh8PYuPVvGN7zV4T9Y0Cab9UvK6tES0sNaquLUFQYg83GowGyPom4gRlBIBoFPN4YunvG0bmvD3LXYbqv/PxSzJp7Bua1nQeXi01R6eadq+tTWE0Ued8mPHTbhneKqgB2/urbeOnU1fjoMYkWOfLrFFZT45fsbDMK7EOF1WRtcxwJkAAJkIA5BJowH8fi3eYsZsFVKKxaMCj7XaKwat3YTOeZGXVfdu3Y2t72DHVj346n0df1CsLhyQaFdF+zZ81BY0MRytx52tmr6RZ0070frk8C2UogBhtCoRiGRwLY2zmC7u4eJVtxuQrR2HIyjm6/EPn5JUps0khuEqCwmiDuA2tvxqonpran12HJN1dhUcHTuPMnwLKV56Z8UyKFVTVvPjMKbAqramJFKyRAAiRwOAJuVOEMXDRjAVFYtW5oKaxaNzYUVrMjNmNj3djy6uMY6H8T0UhIidNudwVammtQW1OIokIb7HZ2ryoBn2Yjg0MT2LGzH8Mjkx2PLc2VaJ1bg4J83uadZvS6l49G7ZjwRtHTN4F9nX2YmBjXvYaRCU5XARqaTtBE1cJCg08ZN2KYc3KSAIVVC4SdwqqaIFBYVcOZVkiABEggnQQorKaTLtc+EgEKq9mVH2bUfdm14+zwdmhwJ7a+9kcMD+1BNBpW5nRTUzMaG4pRUV6IPBd4PIAy8uYb8vlD+N3vX8Cvf/N3eH1BOBx2LDi6Hp9c8m6cdupciqvmIze0opylGggCI6NBdO4bRXf3PkPrGJnkcOahrr4dRx+7GCUltUaW4BwS0EWAwqouXOkZTGE1PVwPXdWMApsdq2piRSskQAIkcDgCFFaZG5kiQGE1U+SN2TWj7jNmmbMSEejtfh1vbH0KYyOdiEYjiYab9np+fgFmz2pEXW0RSkpccDqke5UdrKYBVrRQb+8ofv7A/2mRu/wTZ8But+Gm7z0Oec779V9ejPnzKKQpCsVhzNgQCgMTExF093qxr6sHfl/6z1KNOyMPp6qqno+jFpyPyurWzKKg9ZwhQGHVAqGmsKomCGYU2BRW1cSKVkiABEiAwmojk8BiBCisWiwgCdwxo+7Lrh1nl7ddnRvx5rZ1GBvrQUyhuCqUqqtq0NRYiaqqAhQW8HiA7Mqcd3rb2TmM23/0v9jXNYwvffF8nHXm/GzfUtb6H4na4PVG0T/oR1f3IIaHBpXuRUTViqq5mN92HmrqjlZqm8ZymwCFVQvEn8KqmiCYUWBTWFUTK1ohARIgAQqrFFat9i6gsGq1iBzZHzPqvuzacfZ5+9bu57DzjacxMdGPWCyqfAPNzbPQUF+M8rI85OfZeDyA8gikbjAYiqDjr1tx8y3/g/LyYqz++iU4+aTZqS/MFXQRiMZs8PujGB7xo6trFD29U59Ro2spw4PtDicqKmZj/tHnoba+3fA6nEgCRghQWDVCzeQ5FFZNBnqY5cwosCmsqokVrZAACZAAhVUKq1Z7F1BYtVpEKKxmV0Sm93bXm3/D7p3/B8/EQEbEVZcrD7NamlBXW4DS0jy4nBRYsyWvRFR97fVO3PuTp/Hnpzfjk/9yJq76wvtRW+POli1kvZ9yjmowFMPYWAhdPePYt68LkYi64z3iAO12J8orWtDadi4aGo/Peq7cQPYRyAlhtaOjw/KH57TOm5d92ZNlHj+5di2WL1+ektcUVlPCx8kkQAIkkDIBnrGaMkIuYJCAWcLqhYsXG/SA0/QQMKPu02OPY40TEGF1945nMTHRp/xYgLjXJSUlaG6uR01VPoqLXXA6ARvPXzUe1DTPjESi2LqtGz+89//h8T++jNNOmYvrv3wh3n3GfO1hVrzSS0AEVe0cVU8Yff0+dHX1wuOZSK/Rw6wuoqq7vAnzjlqExuaTMuIDjZKACKvZVt/5vF60tbUlDF4gEABsdtj8gaClhVV2rCaMpSkD2LFqCkYuQgIkQAIZJUBhNaP4c9q4WcJqqr/kzekg6Ni8GXWfDnMcmiKBvXtegHSvjo91KX2g1aFul5dXoLmpBlWV+SgqcvIBVynGNR3TY7EY9nYO4b6fdeA3v/0H6mrduOrK9+OSi0+Cu7QgHSa55n4CIqiGwzFMeMMYGAyiu7sfo6MjGeNjtzvgLmtE61GL0NRySsb8oGESyImOVQqrTHQhYEaBzY5V5hIJkAAJZJYAhdXM8s9l6xRWsyv6ZtR92bXj7Pe2e98m7NzegZHhvYhGwxndUHVNLRobKlFZnofCQgcF1oxG42DjExN+3P/g33Hn3U+huCgPX776Anz40lMoqqYxRnFB1eMNY3AogK7uAYyMZE5Qla2KqFpSWo/Wo85By+yFadw9lyaBxAQorCZmlPYR7FhNO2LNgBkFNoVVNbGiFRIgARI4HAEKq8yNTBGgsJop8sbsmlH3GbPMWakQ6Ovdgje3/RnDQ3sQjYRSWcqUubW19WhoqERFmZMCqylEU19ky9Yu3PjtR/GHx17EpRefhH9dciaqq0pQWVGM2bOrUeYuTN0IV9AIxGBDOBSDCKpDwyKoDmJ4eDjjdOT2/9KyBsxpPQuz5pyRcX/oAAlQWLVADlBYVRMEMwpsCqtqYkUrJEACJEBhlQ+vstq7gMKq1SJyZH/MqPuya8czx9vBgZ3YvvUpDA3sQMQC4qqQrampOyCwFhU64XCK5GTp0+ZmTkIcspMXX9qNX/76Wbz6eudBr5x68hx8+l/PxnHHNs3Yvava2OQZqjF4pUN1OIiuLulQzbygKvt3OFwor5iFufPfi4amE1QhoR0SOCIBCqsWSBAKq2qCYEaBTWFVTaxohQRIgAQorFJYtdq7gMKq1SJCYTW7IqLP29GRTmzb/CcM9L2BSCSob3IaR1dV1aCxsQYVZQ6IwOoUgdVGgTWNyLm0QgIiqAaD0f0dqiF0ZfgM1UO37nTmo7J6nnamak1t4ofuKERHUzlOgMKqBRKAwqqaIFBYVcOZVkiABEggnQR4FEA66XLtIxGgsJpd+WFG3ZddO5553no8A9j2+lr09mxGOOS31AbLK6rR2FCLynIHiouccLkAmy1qKR/pDAkkSyAatSEQCGPCE8LAYADdPf3weDzJTk/7OJvNBqerUBNT57Wdq3Ws8iIBKxGgsJooGr7NeOz2NVjXFQLcbVh69QosbAS8rz+MO376DPZGXGg9exmuuqwdRYnWOszrFFYNgtM5zYwCmx2rOqFzOAmQAAmYTIDCqslAuVzSBCisJo3KEgPNqPsssZEcdyIcDmDLq/+Dnu5XEfCPIxazlnhZWlqBxoYGVFY4UVxsR16eHQ67+Mgu1hxP3SzYvg3hCOD3hzE+HkZv/zh6enoRCmX2wXGHgrPZ7CgoLEd943GYM+9slJTUZgFbuphrBCisJoj4zgdX4i9Nq7BskRve59Zg1Usn4NYrq7Du639E9Q0rsLCwE+u+9xu4rrwei2qMpQ+FVWPc9M4yo8CmsKqXOseTAAmQgLkEKKyay5OrJU+AwmryrKww0oy6zwr7oA9ALBbDzjc7sHf38/BM9CEajVgOi9NZgIbGRtTWlKC0GCgocMDp4DEBlgsUHcICS6iVAAAgAElEQVTk+amAzxfG6FgEXd0D6O/vtyQZeUhVSWktmmedhubZpyI/v9SSftIpEqCwmigHfD6E8gvhsgPY8TBueeFUrLysCB03PYyia+LC6sMou+ZaLHQnWmz61ymsGuOmd5YZBTaFVb3UOZ4ESIAEzCVAYdVcnlwteQIUVpNnZYWRZtR9VtgHfXibQFfny9i5vQOjI/sQjVqrq25qnKqq69BQV4MydwxFRU7kuRyws4uVqZxRAjZEIjYEgmF4fREMj0TQ3d2H0VFrPJBqOjQOZ552y//sue9GQ9O7ICIrLxKwKgEKq8lGZnA91ty7HWetXIoF+QC2PIRVd6/HAFxoXbwCKy+em+xK7xhHYdUwOl0TzSiwKazqQs7BJEACJGA6AQqrpiPlgkkSoLCaJCiLDDOj7rPIVujGFAJ9PZvx5rY/Y3h4D6IR64qr4nJBQQnqGxpQXVWEEulizY93sVrrOAMm2EwlYENUulNDUfj9EYxPxNDbN4L+/j6EQiHLblpu/c/LK0ZVzTzMnf9eVFa1WtZXOkYCcQIUVpPJhbENeOiuTTjpumVYUAgguhmPrF6PBdctw3ElY3jtZ3dix3mrcem8ZBZ75xgKq8a46Z1lRoFNYVUvdY4nARIgAXMJUFg1lydXS54AhdXkWVlhpBl1nxX2QR/eSWCw/028sfUpjAy9hXAkIGcFWB5TVXUj6utr4C6JobAAyM93wGHnUQGWD1wWOhiL2RGRs1MDIXi8MQyPBNHT04fx8VHL7yZ+639D0wlomnUKiourLe8zHSQBIUBhNVEe+Dbhods2vC2qyvixZ3D3t9/A+1bHhdWb8eqZt2DJ8YkWm/51CqvGuOmdZUaBTWFVL3WOJwESIAFzCVBYNZcnV0ueAIXV5FlZYaQZdZ8V9kEfpicgouruXc9isG87fL5RxGLWO3d1Os/tDidqa+pRW1uBkqIwCgsdyMtzUWRloqdEIAYRU20IBsPw+2MYG4+hq6cXgwPWPDt1us06nfmTt/63vht1DcfB4XClxISTSUAlAQqrCWgPrL0Zq57onTKqDku+uQrHbb0P9zy6Gd0hFxqO/RBWXPkeVMs5rAYuCqsGoBmYYkaBTWHVAHhOIQESIAETCVSiHqfiAyauaK2lBgYGEAwG0djYaC3H6A0orGZXEphR92XXjnPP20BgHN2dG7F3zwsYH+tBJCK3N1u/ezUeKYeIrLV1qK0pR0lxBAUFch6rCw4+9Cr3ktnAjrXO1CgmxdRADB6vA/39o+jv70Uw6DOwYmamaLf+55eguma+dut/ReWczDhCqySQAgEKqynAM2sqhVWzSB55HTMK7EOFVRfy1DhPK0ckIHeARWNROOwGf7tBvmkjEI1GAZsNdpstbTa4sH4C8mNnNBKBw+HQP1nxjBCCmkUHHHAhH3NwLGbhGMVeqDNHYVUda72WKKzqJZbZ8WbUfZndAa0nS2Cwfzt273wWQ4O7EPCPIxbLvjNM5f/jmppa1NZUoKQ4hoJ8OWfSCafTBpste8TiZGPGcUYI2BCL2RCOiJgagj8AeDw29A+MoH+gH6Gg38iiGZ1jd7hQUlqLxuYT0dR8CoqKKzPqD42TgFECFFaNkjNxHoVVE2EeYSkzCmwRVj9770dgL5gUiSpQq8Z5WjkiATmA3eP1orysjKQsRmBsfBx5eXkoyJen/vGyCoFoLIahoSFUV1VZxaXD+jGMPu21IpRAulWbcJTlfU7FQQqrqdBL71wKq+nla/bqZtR9ZvvE9dJHwO8bwb69L2l/xsd7LP9gqyORsNltqKqsQm1NJdylDkgJlZ/ngtNlh/QQ2LKoKzd9Ec+VleUBVHaEwzGtM9XnByY8MfT1DWJwcGB/l3b2sZAuVaerQLv1f07rWaitPwZyviovEshWAhRWLRA5CqtqgmBGgS3C6k033YSmpiY1TtNKUgQ8Hg96e3vR2sqnRiYFTOGgvXv3orS0FOXl5Qqt0lQiApFIBNu2bUN7e3uioXxdMQEKq4qB6zBHYVUHLAsMNaPus8A26IJOAn09W7Frx18xMrwXoaA3K7tXD91ySWkJamuqUVFehMKCKPLzHHC54t2sMpodrTrTxMLDJ7tS5eFToVAYgVAM/oALY+NB9PX2Ynh4MOvjLQJqUXEV6urb0Tz7NLjLePSRhROSriVJgMJqkqDSOYzCajrpvr22GQU2hVU1sdJrhcKqXmLqxlNYVcdajyUKq3poqR1LYVUtbz3WKKzqoZX5sWbUfZnfBT0wQsAzMYDOvS+iZ98meCb6s7arb7q9O512VFVWorq6EiUlLuTnRZHncsApfxw8NsBIvmR2zn4hNQqEQ2EEQ1EEgg54vDEMDo5icLAfgUD2nJd6JJY2mw0OeUBVeQtmzT0DdfXHal2rvEhgJhCgsGqBKFJYVRMEMwpsCqtqYqXXCoVVvcTUjaewqo61HksUVvXQUjuWwqpa3nqsUVjVQyvzY82o+zK/C3qQCoG+ni3Ys+vvGBl+CwH/BGKxSCrLWXJuQUEeKisrUVlRhuJiB/JdEbhckx2tDsfk0QHsaLVS6OTWfhui0pEaDiMUiiIYmhRSh4fGMDDYD5/PayWHTfHFbnegoLAcNXVHY9acM1Fe0WLKulyEBKxCICeE1Y6ODsvfH9E6b55VcmLG+vHk2rVYvnx5SvujsJoSvrRNprCaNrQpL0xhNWWEaVmAwmpasJqyKIVVUzCmZRGzhNULFy9Oi39c9GACZtR9ZJr9BOTs1e59r2Df3hcxPt6LSDiAmDz1dIZe0r1aUVGOysoKlJTkIz9PhFYbXE4XnE7H5Bmt2sOwZi4D64R2shtVnuMajkQgz4QIh4FgKA8eTxTDI6MYGhyAzz/zhNS3Y2CD05kHd3kTWmYvRH3DccjLL7FOiOgJCZhEQITVbKvvfF4v2traEhIIBAKAzQ6bPxC09P8c7FhNGEtTBpjRuUBh1ZRQmL4IhVXTkZq2IIVV01CauhCFVVNxmroYhVVTcZq6mFnCaqq/5DV1UzN4MTPqvhmMJ+e2Njy0G51vbUB/7zb4vEOISstgDlx2hx3ukhJUVlbBXVaMwgIbXI4Q5EgBp9bV6oDDLkcIRCm2ppQPIqLaD4io4fCkiBoKu+DzxzA25tEeNjU+PoZo1NLSREoUpk6Ws1SlS7WqZh5mzzkDFVVzTVubC5GA1QjkRMcqhVWrpV1m/DGjwKawmpnYJbJKYTURocy9TmE1c+yPZJnCqjXjIl5RWLVubCisWjc203lmRt2XXTumt4kIRCJB9Ha/jt07n8X4WDdCQd+MeLhVon0f+rocEeAudaNCxNbSYhQWyvmsQTidMTils9Uhna2T57VOdreK6MoLsEH+yK38sWgMkWgU4XAEkXAE4agD4YgL/kAM4+NeDA8NYnR0BFJv5dolt/27XEUHulRr646GK6841zBwvzlGgMKqBQLOjlU1QTCjwKawqiZWeq1QWNVLTN14CqvqWOuxRGFVDy21YymsquWtxxqFVT20Mj/WjLov87ugB+kgMDHRh+7OjdoRAfKgq0hkZh8PkCzDkhI5QqAabncpCgtdcDmjcDiCcNjD2nmt0t1qt8u5rXbYNY0xBpt2pMBMOVpgUjiVkyK0W/hjsQMCaiQSRiQsYqoL4YgD/kAEHo8fY2NjmoDq9/uTxTxjx9ls0gVdgNLSejQ0n4C6huNQXFw1Y/fLjZHAVAIUVi2QDxRW1QTBjAKbwqqaWOm1QmFVLzF14ymsqmOtxxKFVT201I6lsKqWtx5rFFb10Mr8WDPqvszvgh6kk8Bg/5vY1/kS5KvPK92FId4OPw3w/LxClLrLUVJaiuKiIuTnu5CXJ2dnRmG3hWC3hWG3xTTB1aYJr9LtaoPdZtOaPPd/mfz7gbNdVdwOv18olT3F5O8imMb/xDThNBqNIhqJIBKNIBoVUdWJSNSJkJyFGozCHwjC6/VjfGwUExNjCMv9/bwOITB5jmpRSTVq649BY9NJKCtvIiUSyCkCFFYtEG4Kq2qCYEaBTWFVTaz0WqGwqpeYuvEUVtWx1mOJwqoeWmrHUlhVy1uPNQqremhlfqwZdV/md0EP0k0gGg1r5652vvUCRobfgt8nZ2BSPEuWu3Qpulz5KCgoRGFhIfIL8ieFV5cTLqcDTqcNDocNdkdsUny1RWGzReSG+v1Cqwivk0KsKLDxv9smVdgjXyKSThkht+fHYlFEY1Gt0zQGB2JwTp59qp1/aoPcmR+OxBAKRRAIBOH3+eD1euDxjEMe0DKTH2yWbEz1jJs8R7UMldWtmDV7ISqr50FyghcJ5BoBCqsWiDiFVTVBMKPAprCqJlZ6rVBY1UtM3XgKq+pY67FEYVUPLbVjKayq5a3HGoVVPbQyP9aMui/zu6AHqgiEgl709W7B3j3PY3y0G4GgB7EcecCVKsZT7YiOGj9WwKkJsC44nU7tq8MhfyaPHThIXY0LrfsFVa37NBrTToCVr+FQCMFgAIGgH+FQIGceUJaJ+GnnqOYVo6ysES2zF6KG56hmIgy0aSECFFYTBcO3GY/dvgbrukKAuw1Lr16BhY2Ad+NDuPUX69ENNxZ++CosW1SXaKXDvk5h1TA6XRPNKLAprOpCrmwwhVVlqHUborCqG5mSCRRWlWA2ZITCqiFsSiZRWFWC2TQjZtR9pjnDhbKGgN83oj3gqvOtDZCzWHP1AVdZEzA6qpSACKpOVyHc7gY0tpyk3fpfWFih1AcaIwErEqCwmiAqOx9cib80rcKyRW54n1uDVS+dgFs/78IjN2zA8Tcuw3HYgAf+/R9YcOMKLHQbCzGFVWPc9M4yo8Bevnw5Vq9ejaYmnhujl386x1NYTSfd1NamsJoav3TNFmFVRKJjjjkmXSa4rkECFFYNglMwbfv27Zg1axby8/MNWzOjFjFsPMcmknWOBdzk7XrG+9DT/Sq69r0C78QAQiGfdps5LxLIRQI26VB1FqDEXY+GphNQ39COouLqXETBPZPAtAQorCZKDJ8PofxCuOROhB0P45YXTsXKRdtxyxN1WPnZE7TZW392NV4+/UdYcnyixaZ/ncKqMW56Z5lRYN955524/PLLUVtbq9c8x6eRgM/nw+DgIJqbm9NohUsbIdDT04Pi4mKUlpYamc45aSIgD2vo6urieyZNfFNZdmRkBKFQCDU1Naksw7lpINDZ2an9/5+Xl2d4dTNqEcPGc2wiWedYwNO03bHRbvR2v6aJrF7PIDtY08SZy1qTgJyX6nQVoKSkFvWNx6O+8TiUlBq/U9eau6RXJJA6AQqryTIcXI81927HWSuXYgE2YM03NuF0rWP1DTx21z3wXvIjLDkx2cUOHkdh1Rg3vbNYYOslxvEkQAIkQAIkQAJmEmAtYibNI69F1upY54Kl8fFe9HW/ju59r8Dj6afAmgtBz+E9aoKqMx9FJdWoq29HQ+O74C7nHZs5nBLcegICFFaTSZGxDXjork046bplWFA4OWGg4x7c+cgbGC1pw9H5Xhy/4nosMthcQmE1mSCkPoYFduoMuQIJkAAJkAAJkIBxAqxFjLPTO5Os9RLj+GQITIz3obdnM7o7N8Lj2X9EAB9ylQw6jskCAna7U+tQLSquQk1tm9alWl4xKws8p4skkFkCFFYT8fdtwkO3bThIVH17SghjW/6IHz9ahGVf/wCMnjJCYTVREMx5nQW2ORy5CgmQAAmQAAmQgDECrEWMcTMyi6yNUOOcZAl4PQPo7dmCrr0vwzPRr53BGtUE1liyS3AcCViCgM1mg8ORB5erCKXuetQ1HIuauqNRXGKwa8wSu6ITJKCWAIXVBLwH1t6MVU/0ThlVhyXfXIVFeAq33PS/8M17Dy773IewwOCDq2RhCqtqkp4FthrOtEICJEACJEACJDA9AdYi6jKDrNWxzmVLXu8Q+nu3aeewjo92Ixj0IhIJ8kFXuZwUWbJ3m80BpysfhYVlqKiaq93yX1E5F3n5xVmyA7pJAtYhQGHVArGgsKomCCyw1XCmFRIgARIgARIgAQqrmc4B1n2ZjkBu2Q+H/Bge2qV1sQ72vwm/bxThsH9/F2tuseBurUtAulO12/2dBSguqUZt3TGobTgG7rImyLmqvEiABIwRoLBqjJupsyismorzsIulWmDLk+d3796trd/Y2IiysjI1jtPKEQlMjUtBQQGamppSemIzcZtPYHR0FBKnuro6SEHHK/MEBgYG0N/frzkyZ84cFBbuP0A8867ltAfyXunq6tIY1NTUoLra6CFDOY3R1M3LZ5fEJf75FYvF0Nvbi+HhYZSUlGj1gMPhSNpmqrVI0oY4EGTNJMgUgfGxHvT3bkVP92tvHxMQCUE+P3iRQCYI2OwOOB15yM8vgbu8GbX1x6C65igUFlVkwh3aJIEZR4DCqgVCSmFVTRBSKbAjkQiefPJJXHPNNZqz1113HT772c/q+mFKzS5zy8rUuOTl5aGhoQGrV6/GWWedxdhYJBWCwSDuu+8+bN68GXfeeScFPAvERUSiH/3oR3jooYcg8bnnnntwwQUXUPTOcGwkFj/72c9wxx13aJ9fH/nIR/CNb3yD75kMxkXeK3/84x/xt7/97cDnV19fH2666SY8/fTTOProo3HXXXdh9uzZSXuZSi2StBEO1AiQNRMh0wSCgQkMDezUHnY1PLQbfv8YIuEAu1gzHZgcsa91pzpccDrzUVxco52bKn+kO9XhcOUIBW6TBNQQoLCqhvMRrVBYVROEVArs7u5ufOlLX8J3v/td2O127YfdH/zgB5qQxytzBEZGRvCd73wHK1aswNy5c/H73/8eP//5z/HAAw+gqqoqc47RskZAOjNeeOEFrFy5UhMgKKxmPjEkJr/4xS8wNjam/aJo165d2vtG3kPS8c0rcwTefPNNXH311dr7RDpVly5dqv1fc8YZZ2TOqRy2LJ2qf/jDH3D99dfjgx/8oBYXeY+I+D04OIgbbrgBt99+O9xut/aL1mS78VOpRXI4HIa2TtaGsHFSmgiMjnRioG+bdh6rZ2JAe9hVOBzgWaxp4p3Ly07e6p+PAjk7tXK2JqZWVLWioCCFh8LkMlDunQSSIEBhNQlI6R5CYTXdhCfXT6XAfvbZZ/H9739fE+zkB6trr70Wl112GRYtWqTGeVpJisCmTZu0bq8f/vCHKC8vT2oOB6WPgNxqLp2R8+fPx/r16ymspg910iuLWCRd3R/96EcPHGcya9YsdkUmTTB9A+UXRd/61re0TtWKigpNwJNf6MkvjXipJ/DSSy9h37592i8hnnnmGe3zSy75///cc8/Fxz/+cUhtIL/Mk8+54uLkHvaRSi2inkJ2WyTr7I7fTPVezmIdGenEYP929Pdtg88zrAmsfODVTI24mn3Z7Q44HHmaoFpSWq/d6l9TtwCl7jo1DtAKCeQ4gZwQVjs6Oix/oE3rvHk5norp3/6Ta9di+fLlhgzJD0+/+tWvDvrB6j3veQ8uv/xyQ+txkvkERDB68MEH4ff7te47XpklILc1//rXv9Y6h6X7Lv7+4VmemY2L1+vF1772Na3L7ne/+5129q0cBXDRRRfx+IzMhkaLxc6dO3HbbbdpnsiRM62trRS9MxwX+X/lUGH1k5/8pHbkjNQGcteEjEn2LgkpvC9cvDjDu8oN86nUfblBiLvMNIFgcAIjQ29hoH87BvrkgVcjmsA6KbJa/sfXTOPLcfvyECoHHM5JMVUeRFVVPR+VVa0oK2+CK68ox/lw+ySglkA21nc+rxdtbW0JQQUCAcBmh80fCFr6fyZ2rCaMpSkDUulciHel3H333drtflM7VkxxjoukREA6ip577jn83//9nyYa8ZbmlHCaMlm6h0Wwu+qqq7TzVR977DHccsstaGlpSfqWWVMc4SIHERgaGsKnPvUpiDAkHXf/+Mc/tC5J6cavra0lrQwS6Ojo0Lrt5agGuT7zmc/gC1/4As4///wMekXT0wmr8TtW4nez3H///aisrEwKViq1SFIGOOgAAbJmMmQTAb9vVDuHVUTWoYFdCMh5rNEQopEQz2TNpkCm0VftzFS7Uzs3Nc9VhBJ3nSakVla3wu1ugNPFI53SiJ9Lk8ARCeRExyqFVb4LhEAqBbacEym3z/7yl7/Uuoe+8pWv4HOf+xxOO+00ws0wgfHxcTz++OOQ22i/+MUvZtgbmo8TkJh89atf1f4pnXgSJxFZV61aReE7g2kiHd3yy4fFixdrgp2I3vKLonvvvVc7soFX5ghIB/HGjRu1Dkg5y1sEb/n/Rs7y5JU5AlOFVfmhVt4/J5xwAj796U9j3bp1WLt2Lb73ve8l/bmWSi2SOQrZaZmsszNu9FrqphGMDndiZHgPhgd3w+sZPHBcQDQaZjdrDiWJzWaH3eHUHjaVl1cCd1mjJqRWVs1FqbteE1p5kQAJZJ4AhdXMxwDsWFUThFQKbBHt5IdbOftOLnnYi5y5ynM81cTucFZCoZAmmEt7+iWXXKINKyoqQl1dHW9rzmxoDrI+9SgNHgWQ+cBI97CcHyldq6+99hoeeeQRrbuYn2eZjc2LL76o/b8iD3uTrvv77rsPH/jABw58tmXWu9y1PlVYlc+vqe8fOeLk5JNPxqWXXpo0oFRqkaSNcKBGgKyZCDOBQCQSwsR4D4aH9mBkaA/kIVgB/wTk+1HpaI1GZsI2uYf9BDQh1T4ppIqgKg+gKi9vQVnFLFRWz0VJSQ0AG3mRAAlYjACFVQsEhMKqmiCkWmDLD72f+MQnNGd/+9vf4pRTTlHjOK0cloCcRyhP0d66deuBMXL2rTxkhCKRdRJH3jv//d//zW5Vi4REulZvvvlmPPTQQ1iwYIH24B05y5NX5gmIaCd3RMh1zTXX8LzozIdEE1I3bNhw4PNr6vtnyZIluj/XUq1FLIAka1wg66wJFR3VQeBAN+vQHu3ogHg3q3SyRqSbNRoFYOlT8HTsduYPnXp7v8PuQn6BG+UVzZqQWlbejJLSGjidvMV/5mcCd5jtBCisWiCCFFbVBIEFthrOtEICJEACJEACJDA9AdYi6jKDrNWxpqXMEJDzVz2eAYyO7MPY6D7t6wGhVetoDSNKoTUzwTmM1XhHqnSjSmdqfl4xSuX2/qq5KK+cTSHVUtGiMySQPAEKq8mzSttICqtpQ3vQwiyw1XCmFRIgARIgARIgAQqrmc4B1n2ZjgDtZ4KA1zuE0eG9GBnei7GRTnjkfNaQf7/IKkJrBLGYdLXySjeBSRHVMfnAKe2hU04UFpZr56SKmFqudaTW8aFT6Q4E1ycBBQQorCaC7NuMx25fg3VdIaC8HUtXXIGFjYB340O49Rfr0R1xofXsZbjqsnYUJVrrMK9TWDUITuc0Ftg6gXE4CZAACZAACZCAqQRYi5iK84iLkbU61rRkXQKBwATGRru0jtaJsR5MjPfC7x9HJBKcFFmjkf1iqwiuPELAWCRtmLyl3wHbASHVgfz8UpS6G+Aub9LEVLe7AfkFpcZMcBYJkIClCVBYTRCenQ+uxFNNq3DFIje8z63B6q1n4rZPOfHI9X9Ew3XX4qzyTqz73hrg31bj/GZjsaawaoyb3lkssPUS43gSIAESIAESIAEzCbAWMZPmkdcia3WsaSm7CAQDHng8/ZgY68X4eC8mxvvg9fQjFPQjGps8pzXe2RqLUXCNR1fEU+lCtdmkC3W/iGqzw+HMQ0FBGYpLqlFcUoOS0nq4yxu17lQZz4sESGDmE6CwqiPG3mfvwx19F+PG83bh7rt8WPLND6AawMAT38a65tVYcqKOxaYMpbBqjJveWSyw9RLjeBIgARIgARIgATMJsBYxkyaFVXU0aWmmE5DzWH3eEa2j1TPRB49nCH7vMHy+IQSDvgPdrXKMgPyJiuAanfz7TLneFk5FPJ38g/1iqt3mgMtVgMKiChSV1EyKqMUipFajoLACTmfeTMHAfZAACRggQGE1GWgb1+DzP90EVJ2JldctQav3KdzyU2BZXFhdezPWNa6isJoMywyO4Q8zGYRP0yRAAiRAAiRAAmAtoi4JyFoda1qa2QRCIR98vhH4PJNCq08EV+8wvJ4hBAMTiERDk8cIaKJrTBNbta+Y/Dr1+ypJiVAKTN6mH/862UE6+b24eKr93S7CaSHyC9zan4L8UuQX7v97gRtFRZXa96VTlRcJkAAJHEqAwqqOnPBufAC3rm/Hqst9uI8dqzrIWWMoC2xrxIFekAAJkAAJkECuEmAtoi7yZK2ONS3lLgE5MiAc8kHOcg0GPZN/5O+BKX/XvudBKORFNBLG5Emu+89z1b6ICBu/RIh9+/VkT30V6fSAiKqJpg6ti1TEUqerAE5ngdZx6nQVal9driLtvNOC/UJqXn4pu05zN425cxJImQCF1QQIt96/Es8vWIWlp7sR2vIwvrW2Hqu+Uoe1X3kYZddej/PrennGasppqGYBFthqONMKCZAACZAACZDA9ARYi6jLDLJWx5qWSCBZAlo36/4HZslxAlE5TkAeoqX9ffKrdsardrardLwmt7J0nTocrilCap4mrvIiARIgARUEKKwmouzbjMduX4N1XSGgvB1LV1yBhY2A9/WHccdPn8HeiAutZy/DVZe1oyjRWod5nWesGgSncxoLbJ3AOJwESIAESIAESMBUAqxFTMV5xMXIWh1rWiIBEiABEiCBXCZAYdUC0aewqiYILLDVcKYVEiABEiABEiCB6QmwFlGXGWStjjUtkQAJkAAJkEAuE6CwaoHoU1hVEwQW2Go40woJkAAJkAAJkACF1UznAOu+TEeA9kmABEiABEggNwhQWLVAnCmsqgkCC2w1nGmFBEiABEiABEiAwmqmc4B1X6YjQPskQAIkQAIkkBsEKKxaIM4UVtUEgQW2Gs60QgIkQAIkQAIkQGE10znAui/TEaB9EiABEiABEsgNAhRWLRBnCqtqgsACWw1nWiEBEiABEiABEqCwmukcYN2X6QjQPgmQAAmQABf/iW8AACAASURBVAnkBoGcEFY7OjpiVg9n67x5Vncx6/17cu1aLF++POv3wQ2QAAmQAAmQAAlkJwEpvC9cvDg7nc8yr1n3ZVnA6C4JkAAJkAAJZCmBbKzvfF4v2traEhIPBAKAzQ6bPxC0tLDKjtWEsTRlADsXTMHIRUiABEiABEiABAwSYC1iEJyBaWRtABqnkAAJkAAJkAAJ6CaQEx2rFFZ158WMnMACe0aGlZsiARIgARIggawhwFpEXajIWh1rWiIBEiABEiCBXCZAYdUC0WfHqpogsMBWw5lWSIAESIAESIAEpifAWkRdZpC1Ota0RAIkQAIkQAK5TIDCqgWiT2FVTRBYYKvhTCvWJxCLxeDxeODz+TRn8/LyUFpaCrvdnpLz8XXz8/PhcrlSWutwk6PRKCYmJlBcXAyHwzHtMDkHJhKJoKio6MDrh+45/kJ5ebkuX71er8ZO7E9dPy2bnbKo7En2EA6Hte+KfZvNpn1P/EnEXPwWXjIu0XU4VnHmh7JNtJ68nkzcklmHY0gg2wmwFlEXQbJWx5qWSIAESIAESCCXCVBYtUD0KayqCQILbDWcacXaBEQ06+vrw7//+7/jv/7rvzRn3/3ud+POO+/E7NmzDytWJrMrEWqvvfZafPKTn8RZZ52VzBTdYwYHB7FixQp861vfwtFHHz3t/AcffBA7d+7EN77xjQOvx337zW9+c0BcDIVCePjhh/H+979fEykTXcLu29/+Nn70ox9h1apV+MpXvpJoiimvi90HHnhAE76fffZZ+P1+3H333ZoYngxzmX/TTTdh/vz5uPzyyxP6NB0rmXTDDTdoObJnzx7de08mbgkd4wASmAEEWIuoCyJZq2NNSyRAAiRAAiSQywQorFog+hRW1QSBBbYazrRibQI9PT34t3/7N3zmM5/Bxz72Mc3ZRx55BLfeeit+8YtfaGKldDeKaCeX/F26HJ1Opybiyb/lko5UGSOCZPz70pV44403YunSpZqwKp2N0l0qXZbx8TJXOixFJJTvS7esjJM/InRKF2hhYeFBEEUYFLsiKMrX66+//oCwOtWnkpISzdcjCavvec97DoiL//jHPzSh9P7779fsxn2SfYk/o6Ojmh/yWkFBATo7O/GlL31J2+NJJ52EYDCo7S8+RvwWX8fHx7W9yFVWVvYOdlP3KJ2o8TXi/sv3hI34IPuRr+Lnv/7rv+Lee+/Fr3/9azz++ON43/vepzGZKmZPtR9nPjY2pvl99tlna3GXMfG9TfUxDj0urE5lFX9NfJM4C494HGW85If4L12x4vuh68u/Ewni1n7n0DsSMIcAaxFzOCazClknQ4ljSIAESIAESIAEUiVAYTURQd9mPHb7GqzrCgHl7Vi64gosbAQQ6MXWPz+Bx15vwbLrPoDqROsc4XUKqynA0zGVBbYOWBw6YwlI5+MLL7yA2267TRPH4td3v/tdNDY2al2N0s0q4qQIgHHRTrpaRXyVeSLMnX766fjlL3+JyspKfOc738E999yDSy+9VBMJRcST8Rs3bsTVV1+NLVu2aELrf/zHf2g2v/jFL2Lu3LnYsWOH1i26YcMGDA0N4c9//rM2/pvf/OZBnbMiyq1cuVLrLhVxsbu7W7M5Z84czacf/vCHmk8/+MEPNFFXOnEP17E6VSyUzl2x9+Uvfxl33HHHAZ/ET/FdhGcRW2XMNddco4mb8tpFF12EH//4x1i7du2Bzk0ZI12sAwMD+OxnPwsRbUVg/MMf/oBzzjlH81e6TOW66qqrtG7aeCfqddddp31f2Ir/v/3tb/HXv/5VY3LZZZfhve99L37yk59owuTXvvY1HHPMMXjzzTc1eyLcTo2RiL8yTjpbhbnEZf369fjUpz6FE088Eb/61a/Q29urxUouEUr/53/+B4sWLTqQC3FhVcTjj370o9r34yKtdPwK2y984QsH4vif//mfaG1txZo1a3D88cdrtg9dX75PYXXGfqxwYzoIsBbRASvFoWSdIkBOJwESIAESIAESSIoAhdUEmHY+uBJPNa3CFYvc8D63Bqu3nonbPlWFZ+/9DQZOPArdf87DR79JYTWpbMvwIBbYGQ4AzVuCgAh8IoIdeku4CKkiiImQJmLlocKqiHnDw8Oa+CpfRdQTAVE6M0XQFMFWbvdesmSJJnRK56uIb1/96lc1sVZE0a6uLk1UFHFUhD4ZK3bkj3RhiigpAmV8vgCLi48iBosdETxFmBWB7/nnn9dEW7EhIqSIr3LLu4w5nLAqYmG8U/e5556DfC6IoCmiX9ynrVu3amKl3PLf0tKirS9C8uLFiw+IgyLK/vznP8fNN9+sxVV4yHwRLV977TVtvvgmwqp0iYpwLb6JWL169WrNVxGIb7nlFo2dXCKqyvffeuutA0xEuO7o6NCEWhGsZV0Rh6XTV7pVP/KRj2jCsBy/IHuT188991x84hOf0ATap59+WrMt/sVFZdn3KaecAulklbjIXqY7NkHiInbkkjVF3H3yyScPCKuSQ3FmwkE6WWWd6daXXKCwaomPADqRYQKsRdQFgKzVsaYlEiABEiABEshlAhRWdUTf++x9uKPvYtz44eb9szbhoZt6cT6FVR0UMzeUBXbm2NOydQiIANbc3KyJeHIbv3RVym3c0skogp50Lor4eqiwesYZZ2i3fkvXpQic0tUoHaYi3MklgtrU8z6rq6vxL//yL5oIFz+/VMS573//+5rAJuOlo1LsPPPMM9oZr3Kb/6Hi26G3pU89q/N3v/udJkzGxT/xQ8Q/uUX/cMKqCLhTx4tQGD97NO6TCMzCQ3yS2/vjRwtMFQely/Zzn/vcQV2/0k364Q9/WDtqQcRd8U9uv5euVzk+QI5aiHe/ynEDInxO9TMuess+4kykw1cE2QsuuAAnnHDCAWFVBFXx7+Mf/7gmDIuwumDBgoP4bdu2TTsyQeIla4uwKjERpiJ+/vM//7MmjIuYO52wOt1RAFNZiLA6NY6yF9nndOtTWLXOZwA9ySwB1iLq+JO1Ota0RAIkQAIkQAK5TIDCajLR37gGn//pJqDqTKy8bgla3fFJFFaTwWeVMSywrRIJ+pFJAiLmiSAqYpuIeyLgvetd79K6RKUrVURXEfJEgBRRUbokpeMyLpTK+aYXX3zxge//7W9/0zonRcATYTQ+vqamRrul/6677kJ9fb0mdoqIK2OkYzVZYVXWlo7R0047TROD+/v7NfFQhEI5G1Y6aD/96U9rSEX4FSHyUMFSXjvSuaEi1k4VCf/+979rxxyIcCkdptJRKrfYX3HFFQeEy5deeknrSJV9x8+ZFYE6fr388ss4//zzNfFY5sv5o+KDiLFPPPGEJkiLkC3dsbKGXPJVxFHp/IwLq7InYSWCuMQj3rEq/oo4Kh2xwmTZsmVa/ISNiJvt7e3YvHmzdqyDxFpiKkKpiKmyhojLIkqL+Ct+mCWsSqymW5/Caibf9bRtJQKsRdRFg6zVsaYlEiABEiABEshlAhRWdUTfu/EB3Lq+HauuPBUubR6FVR34Mj6UBXbGQ0AHLEBAbpkXce+SSy7RuiDjt7NLx6OIcPK6iKMixIn4Jt2Xckt8bW2tdgu7jJFzVOX7IjzKGBE5ZYw8tCk+XkQ+Efs++MEPamLeo48+ik2bNkHOE5XvJyusCjIR/0SIFOExfuu/HAXwyiuvaA+eEttyyTmocsu7nD+azBmr8XAcKqxu375dE3NFoJSjAISFPChKOm7jHbUjIyNa96mcYTp1jBxdIAKqnDEq68jDpmTO73//e42rXLKe3EIvlwimIj4f6n9cWN21a5fWPSvsZe2pwqrMkQ5g8VPOZJXb+2+44Qats1U6Z+PMZa5wOfXUU7UjAqRDVeJy8skna0wltiKCxzuLjyRCJ+pYlfgKu0PXl+Mb5BgIsSfHRPAigVwlwFpEXeTJWh1rWiIBEiABEiCBXCZAYTVB9LfevxLPL1iFpae7EdryML61th6rvvIeFFFYzbr3DQvsrAsZHU4TAekCldvW5dZ0uUTYE9FTOhdFKJQzVuU1ud1cLhFi5cFH8TnSwSrdrscdd5x2K7qMl3M8p46XowNEWJSxcuboeeedB3nIUXw9EeBkjIim8nCl733ve1o3q3xfxMGjjjrqwO6n+ivrydmg8TFx2zJY3uPij6y5e/duSHdt/IqvceaZZ2pjpl5xsTnuk7wmZ5r+0z/9kzbs61//uraWjJvqn9hZvnz5QWMOZfunP/3pwD4PHSsTp64x1f84k8cff1xbX3yebg9xxtKVKjzje5Gu5DhzOadVOMlaElfpphVfJH5yTq7EXvjHH2Z2JFZxtjJP8mJqHOPM43uaur7wEwH40NimKcW5LAlYlgBrEXWhIWt1rGmJBEiABEiABHKZAIXVRNH3bcZjt6/Buq4QUN6OpSuuwMLG+CR2rCbCZ6XXWWBbKRr0hQRIgARIgARyjwBrEXUxJ2t1rGmJBEiABEiABHKZAIVVC0T/H+v/jnPOOccCnsxsF1hgz+z4cnckQAIkQAIkYHUCrEXURYis1bGmJRIgARIgARLIZQIUVi0QfQqraoLAAlsNZ1ohARIgARIgARKYngBrEXWZQdbqWNMSCZAACZAACeQyAQqrFog+hVU1QWCBrYYzrZAACZAACZAACVBYzXQOsO7LdARonwRIgARIgARygwCFVQvEmcKqmiCwwFbDmVZIgARIgARIgAQorGY6B1j3ZToCtE8CJEACJEACuUGAwqoF4kxhVU0QWGCr4UwrJEACJEACJEACFFYznQOs+zIdAdonARIgARIggdwgkBPCakdHR8zq4WydN8/qLma9f0+uXYvly5dn/T64ARIgARIgARIggewkIIX3hYsXZ6fzWeY1674sCxjdJQESIAESIIEsJZCN9Z3P60VbW1tC4oFAALDZYfMHgpYWVtmxmjCWpgxg54IpGLkICZAACZAACZCAQQKsRQyCMzCNrA1A4xQSIAESIAESIAHdBHKiY5XCqu68mJETWGDPyLByUyRAAiRAAiSQNQRYi6gLFVmrY01LJEACJEACJJDLBCisWiD67FhVEwQW2Go40woJkAAJkAAJkMD0BFiLqMsMslbHmpZIgARIgARIIJcJUFi1QPQprKoJAgtsNZxphQRIgARIgARIgMJqpnOAdV+mI0D7JEACJEACJJAbBCisWiDOFFbVBIEFthrOtEICJEACJEACJEBhNdM5wLov0xGgfRIgARIgARLIDQIUVi0QZwqraoLAAlsNZ1ohARIgARIgARKgsJrpHGDdl+kI0D4JkAAJkAAJ5AYBCquJ4uzbjMduX4N1XSGgvB1LV1yBhY3AQMd9uOfRzegOudDy3mX48mXtKEq01mFep7BqEJzOaSywdQLjcBIgARIgARIgAVMJsBYxFecRFyNrdaxpiQRIgARIgARymQCF1QTR3/ngSjzVtApXLHLD+9warN56Jm778CDuvq0HH7rxY2ixd2Ld99YA/7Ya5zcbSyUKq8a46Z3FAlsvMY4nARIgARIgARIwkwBrETNpHnktslbHmpZIgARIgARIIJcJUFjVEX3vs/fhjr6LceOldfAGgKJCFwAfnr93DfDJFVjo1rHYlKEUVo1x0zuLBbZeYhxPAiRAAiRAAiRgJgHWImbSpLCqjiYtkQAJkAAJkAAJHI4AhdVkcmPjGnz+p5uAqjOx8rolaD0goPqw95G78Ujpp3DtBXXJrDTtGAqrhtHpmsgfZnTh4mASIAESIAESIAGTCbAWMRnoEZYja3WsaYkESIAESIAEcpkAhVUd0fdufAC3rm/HqitPhQshdD9xJ/7L/ilcu9i4qCrmKazqCEIKQ1lgpwCPU0mABEiABEiABFImwFokZYRJLyCseZEACZAACZAACZCACgLLly8/yMzezk60NBs8L1SBw2+88Qba2toSWgoEAoDNDps/EIwlHH2YAVvvX4nnF6zC0tPdCG15GN9aW49VX3kPvGtvxa+QuqhKYdVoZPTP4w8z+plxBgmQAAmQAAmQgHkEWIuYxzLRSlb/gSaR/9n0OlmrixZZk7U6AuosMa/JWh0BdZasntdKhVX4NuOx29dgXVcIKG/H0hVXYGHjJjz0hTXomBqTk5fhJ589wVCU2LFqCJvuSexc0I2ME0iABEiABEiABEwmcGhHg8nLc7n9BKz+A81MChRZq4smWZO1OgLqLDGvyVodAXWWrJ7XaoVVBdwprCqAzCJbHWSyJmvlBNQZtPp/kOpIpN8SWaefcdwCWZO1OgLqLDGvyVodAXWWmNdkrY6AOkvMa7JWR0CdJavnNYVVdbkw4yxZPblnEnCyVhdNsiZrdQTUWWJek7U6AuosMa/JWh0BdZaY12StjoA6S8xrslZHQJ0l5jVZxwlQWFWXCzPOEj9I1IWUrMlaHQF1lpjXZK2OgDpLzGuyVkdAnSXmNVmrI6DOEvOarNURUGeJeU3W6gios2T1vKawqi4XZpwlqyf3TAJO1uqiSdZkrY6AOkvMa7JWR0CdJeY1WasjoM4S85qs1RFQZ4l5TdbqCKizxLwm6zgBCqvqcmHGWeIHibqQkjVZqyOgzhLzmqzVEVBniXlN1uoIqLPEvCZrdQTUWWJek7U6AuosMa/JWh0BdZasnte6hdWOjo6YOnzGLLXOm2dsImeRAAmQAAmQAAmQAAmQAAmQAAmQAAmQAAmQAAmQQBIEfF4v2traEo4MBAKAzQ6bPxC0tLD6j/V/xznnnJNwQxyQOgGr/9Yg9R1aZwWyVhcLsiZrdQTUWWJek7U6AuosMa/JWh0BdZaY12StjoA6S8xrslZHQJ0l5jVZxwlIx2oy1+zZsymsJgMql8bwg0RdtMmarNURUGeJeU3W6gios8S8Jmt1BNRZYl6TtToC6iwxr8laHQF1lpjXZK2OgDpLVs9rEVY10TSZix2ryVDKnTFWT+6ZFAmyVhdNsiZrdQTUWWJek7U6AuosMa/JWh0BdZaY12StjoA6S8xrslZHQJ0l5jVZxwlQWFWXCzPOEj9I1IWUrMlaHQF1lpjXZK2OgDpLzGuyVkdAnSXmNVmrI6DOEvOarNURUGeJeU3W6gios2T1vKawqi4XZpwlqyf3TAJO1uqiSdZkrY6AOkvMa7JWR0CdJeY1WasjoM4S85qs1RFQZ4l5TdbqCKizxLwm6zgBCqvqcmHGWeIHibqQkjVZqyOgzhLzmqzVEVBniXlN1uoIqLPEvCZrdQTUWWJek7U6AuosMa/JWh0BdZasntfTCas9PT1wuVyoqqo6GFTKZ6z6NuOx29dgXVcIKG/H0hVXYGEjMNBxH+55dDO6Iy60nr0MV13WjiKDMfrH+r/jnHPOMTib0/QQsHpy69mL1ceStboIkTVZqyOgzhLzmqzVEVBniXlN1uoIqLPEvCZrdQTUWWJek7U6AuosMa/JOk7gUGG1t7cXzz33HJxOJ84880xUVFS8DStVYXXngyvxVNMqXLHIDe9za7B665m47cODuPv7PfjQtz+GFnRi3fd+A9eV12NRjbEgUVg1xs3ILH6QGKFmbA5ZG+NmZBZZG6FmbA5ZG+NmZBZZG6FmbA5ZG+NmZBZZG6FmbA5ZG+NmZBZZG6FmbA5ZG+NmZBZZG6FmbA5ZG+NmZBZZG6FmbI7VWU8VVgcHB/HMM89gZGRE26x0rL7vfe9DSUnJ5OZTFVanIvQ+ex/u6LsYN364+e1vh3bhsX//X8z6+hU4Kd8YcAqrxrgZmWX15DayJ6vOIWt1kSFrslZHQJ0l5jVZqyOgzhLzmqzVEVBniXlN1uoIqLPEvCZrdQTUWWJek3WcwFRhNRwOY2Ji4iA4paWlcDgcJgqrG9fg8z/dBFSdiZXXLUGrW9buRcdNN+OhHheO+/D1uOr8OsMRorBqGJ3uifwg0Y3M8ASyNoxO90Sy1o3M8ASyNoxO90Sy1o3M8ASyNoxO90Sy1o3M8ASyNoxO90Sy1o3M8ASyNoxO90Sy1o3M8ASyNoxO90Sy1o3M8ASrs87Yw6u8Gx/ArevbserKU+GK4w0NouOuexBashrnT2lk1UOfwqoeWqmNtXpyp7Y7a80ma3XxIGuyVkdAnSXmNVmrI6DOEvOarNURUGeJeU3W6gios8S8Jmt1BNRZYl6TdZyAUmF16/0r8fyCVVh6uhuhLQ/jW2vrsWqpD3f/OIilX7sYDRjDs/fejO4LbsFHjzEWJAqrxrgZmcUPEiPUjM0ha2PcjMwiayPUjM0ha2PcjMwiayPUjM0ha2PcjMwiayPUjM0ha2PcjMwiayPUjM0ha2PcjMwiayPUjM0ha2PcjMwiayPUjM2xOmulwip8m/HY7WuwrisElLdj6YorsLARGOi4D/c8uhndERdaz16Gqy5rR5Ex3qCwahCcgWlWT24DW7LsFLJWFxqyJmt1BNRZYl6TtToC6iwxr8laHQF1lpjXZK2OgDpLzGuyVkdAnSXmNVnHCagVVhVwp7CqAPJ+E/wgIWt1BNRZYl6TtToC6iwxr8laHQF1lpjXZK2OgDpLzGuyVkdAnSXmNVmrI6DOEvOarCmsqsuBGWuJHyTqQkvWZK2OgDpLzGuyVkdAnSXmNVmrI6DOEvOarNURUGeJeU3W6gios8S8Jmt1BNRZsnpeS8dqMtfs2bMBmx02fyAYS2ZCpsawY1UdeasntzoS6bdE1ulnHLdA1mStjoA6S8xrslZHQJ0l5jVZqyOgzhLzmqzVEVBniXlN1uoIqLPEvCbrOAEeBaAuF2acJX6QqAspWZO1OgLqLDGvyVodAXWWmNdkrY6AOkvMa7JWR0CdJeY1WasjoM4S85qs1RFQZ8nqeU1hVV0uzDhLVk/umQScrNVFk6zJWh0BdZaY12StjoA6S8xrslZHQJ0l5jVZqyOgzhLzmqzVEVBniXlN1nECuoXVjo4OSx8FIBtrnTdPXYRpiQRIgARIgARIgARIgARIgARIgARIgARIgARIIOcI+LxeaOenJnPxjNVkKOXOGP6GRl2syZqs1RFQZ4l5TdbqCKizxLwma3UE1FliXpO1OgLqLDGvyVodAXWWmNdkrY6AOktWz2vdHat8eJW65LG6Jasnt9X56fGPrPXQSm0sWafGT89sstZDK7WxZJ0aPz2zyVoPrdTGknVq/PTMJms9tFIbS9ap8dMzm6z10EptLFmnxk/PbLLWQyu1sWSdGj89s63OeqqwOjIygs2bNx+0vRNPPBFFRUWT32PHqp7Qz/yxVk/umRQBslYXTbIma3UE1FliXpO1OgLqLDGvyVodAXWWmNdkrY6AOkvMa7JWR0CdJeY1WccJTBVW/X4/Xn31Vbz++uvayyeddBLa29vhcrkorKpLmeyxxA8SdbEia7JWR0CdJeY1WasjoM4S85qs1RFQZ4l5TdbqCKizxLwma3UE1FliXpO1OgLqLFk9r/8/e18CJldRtf12z/SsSSYh+8qSsIRAwmaQRSGAsgUBWQL4sQkKqAEUBBeEXwgqiyjEDwGBAIosAdkRP4WwiEAghH0JCWbfyexr93T/z6m6595za27P9KQnk8zkNE+Ymb731q16q06dU2+dOscNBdDc3Iz58+ejpKQEEyZMCEhVgkw9Vrtv4PSEN23pg7snYJhrHRXrXJHK/z7FOn8Mcy1Bsc4VqfzvU6zzxzDXEhTrXJHK/z7FOn8Mcy1Bsc4VqfzvU6zzxzDXEhTrXJHK/z7FOn8Mcy1Bsc4VqfzvU6zzxzDXErZ0rKNirLa2tiIWiyEej4ebqcRqrt2+ddy3pQ/u3tQLinX39aZirVh3HwLd9yYd14p19yHQfW/Sca1Ydx8C3fcmHdeKdfch0H1v0nGtWHcfAt33Jh3XijUj0L3Jqxo/whO/vQv/XJkE+u+KM35wPiaPCDpj/dPX4uerp+L2cydtdA+9/tp/cNBBB2308/pg7gjoRJI7VvneqVjni2DuzyvWuWOV752Kdb4I5v68Yp07VvneqVjni2DuzyvWuWOV752Kdb4I5v68Yp07VvneqVjni2DuzyvWuWOV752Kdb4I5v68Yp07VvneuaVj3a3E6uf3X47/G/lznH9wPzS8cReu+mQ/3HDmrhbj1f+H2+5+E8uGTMW1SqzmO+665fktfXB3Cwjd9BLFupuABqBYK9bdh0D3vUnHtWLdfQh035t0XCvW3YdA971Jx7Vi3X0IdN+bdFwr1t2HQPe9Sce1Ys0IdCuxKmFvePU23LR2Kq44fhSARsz/411IfnUnzHltKC5XYrX7Rmgeb9KJJA/wOvmoYt1JwPK4XbHOA7xOPqpYdxKwPG5XrPMAr5OPKtadBCyP2xXrPMDr5KOKdScBy+N2xToP8Dr5qGLdScDyuF2xzgO8Tj6qWHcSsDxuV6zzAK+Tj27pWHeeWG1qynQSg269fcmSJdhpp53MO5uaW1BZWY36hkZkMlt0tbsVI32ZIqAIKAKKgCKgCCgCikDvRoASJpSXlWLAgAqUFBf17sZq6xQBRUARUAQUAUVAEfAQ6BTRKVAjPnHbbbftNI70XC4fU7ZJXtVDiFUiVZevWK2Eai69q/coAoqAIqAIKAKKgCKgCPRKBIhgHTVymJKrvbJ3tVGKgCKgCCgCioAi4CKwOYjVnAnZnkSsrlq9DnX1DTrCFAFFQBFQBBQBRUARUAQUga0agT7lZRg+bPBWjYE2XhFQBBQBRUARUAS2DgTaI1a/+OIL9OvXD4lEog0Y2TxWq6qqUFpaiuLi4kgAO+Xp2pOI1YWfL1Vv1a1DZrSVioAioAgoAoqAIqAIKALtIEBeq+N2GKMYKQKKgCKgCCgCioAi0OsRyEasrlmzBq+99hoOOuggDBgwIGdi9T//+Y8hYidOnBhJriqx2uuHlDZQEVAEFAFFQBFQBBQBRWBrRkCJ1a2597XtioAioAgoAorA1oVAFLG6evVqzJ07Fxs2bMCxxx7baWKVyhw/fjz22WcfFBQUhADttcSqhgLYugRHBdlmtwAAIABJREFUW6sIKAKKgCKgCCgCioAiEI2AhgLQkaEIKAKKgCKgCCgCWwsCUcQqEapvvPEGyGt1Y4nVSZMmgf7F4/Gtg1jV5FVbi8hoOxUBRUARUAQUAUVAEVAEsiGgyat0bCgCioAioAgoAorA1oRAtlAAlZWVePXVV3HAAQd02mO1vLwcu+66a6dis0Zi3pNirFIDiFytrKxGfUOjxlvdmqRI26oIKAKKgCKgCCgCisBWjgARquVlpRgwoAIlxUVbORrafEVAEVAEFAFFQBHYWhBoL3lVfX09SkpK2hznJ2yyHemnZ4qKiiJJ1fae6xXE6tYyaLSdioAioAgoAoqAIqAIKAKKgCKgCCgCioAioAgoAorA1o5Ae8Rqe9h0KlaqKKhTz/UUj9VYUQViqVqMHj16ax9P2n5FQBFQBBQBRUARUAQUAUVAEVAEFAFFQBFQBBQBRUAR2AQIdJpYXb32i8wmqIcWuZEIZDIZE+agtbUVyWQS/fr1RSJRuJGlbZ2PJZMp1NTUGrduyu5GR+fon34UAUVAEVAEFAFFQBFQBBQBRUARUAQUAUVAEVAEFIGuQKB/RV/EqmvrlFjtCjS7qAwiVdPpNFKpJJqbW5BIFGPo4G26qPSto5g16zYgmWxGcXERCgsTJsObEqtbR99rKxUBRUARUAQUAUVAEVAEFAFFQBFQBBQBRUAR6A4EiouKlFjtDqA78w4mVslbtbGpCSXFpUqsdgZAAESsNjU3orSkxHitKrHaSQD1dkVAEVAEFAFFQBFQBBQBRUARUAQUAUVAEVAEFIF2EVBidQscIJJYbWpqQrESq53uJSJWm5sbTWY4JVY7DZ8+oAgoAoqAIqAIKAKKgCKgCCgCioAioAgoAoqAItABAkqsboFDhInVlpYWNDfTcXb1WO1sNzGxWlxcjKKiIvVY7SyAer8ioAgoAoqAIqAIKAKKgCKgCCgCioAioAgoAopAuwgosboFDhAlVvPvFCVW88dQS1AEFAFFQBFQBBQBRUARUAQUAUVAEVAEFAFFQBHIjoASq1vg6FBiNf9OUWI1fwy1BEVAEVAEFAFFQBFQBBQBRUARUAQUAUVAEVAEFAElVnvUGFBiNf/uUmI1fwy1BEVAEVAEFAFFQBFQBBQBRUARUAQUAUVAEVAEFAElVnvUGFBiNf/uUmI1fwy1BEVAEVAEFAFFQBFQBBQBRUARUAQUAUVAEVAEFAElVnvUGFBiNf/uUmI1fwy1BEVAEVAEFAFFQBFQBBQBRUARUAQUAUVAEegdCBDXtH79eixbuhTJVKpTjSosLMCIESMxZMgQFBQUdOrZ3n6zxljdAntYidX8O0WJ1fwx1BIUAUVAEVAEFAFFQBFQBBQBRUARUAQUAUWgdyCQSqXw2N/+hk8++QSpZLJTjSpMJDB27Fh849hj0adPn04929tv7jXE6sLPPkNxSTFGjx7T5X1WVVlpWP1cPqPHjEFxcXEut2a9R4nVvOAzDyuxmj+GWoIioAgoAoqAIqAIKAKKgCKgCCgCioAioAj0DgRaWlrwm1//Gq2d9Fbl1hcUFuL7P/gBBg4c2DsA6aJW9Bpi9aeXX4bhI0bgwosu7iJogmL+/coreObpp3Iql95P9cjnsyURqx+sXoCfPHMDfnP0j7HbsJ3w02dvNE379VGX5tPETf6sEqubHGJ9gSKgCCgCioAioAgoAoqAIqAIKAKKgCKgCPQQBJqbm/GrGTOy1nbgoEHmmP/aNWuy3jP9ooswaNCgHtLi7qmmEqs54EzesO++804OdwKHHnYY+g8YkNO92W7qamL17RUf4tQ/X4ya5rrQK+88+Vc4evyUdutKz37n4Z/jTydfi71GTsD5j/zC3H/bide0eS6DDF747DVc/MQMnP2lE/Gjg76dFw75PKzEaj7o6bOKgCKgCCgCioAioAgoAoqAIqAIKAKKgCLQmxDoiFg9/MgjUVpSgscfe0yJ1U50vBKrOYC1csUKfP755zncCey5114oLy/P6d7uJlav/PoPcOiO+/uv7V/aDyWF7YctyJVYTaZTuPZft+KeNx9FOp3GxV89W4nVvEaBPqwIKAKKgCKgCCgCioAioAgoAoqAIqAIKAKKQNcg0B6xWtG/At/57nmGz7rl5t+jckNl5EvVY7UtLD2WWF3w6adYunSp36Ln//VP9O3bF5P3/bL/3aQ99sDgwYPzHoE9PRQAe6zedOzP2nioLq5cgbvnzsa3J5+E7QaMRFOqGbf956/YZehYHLHzV5ErsVrbXI8r/n4TTtlzKn79/G04eOy+SqzmPfK0AEVAEVAEFAFFQBFQBBQBRUARUAQUAUVAEVAE8kcgkliNxVBYWIivfOUrOODAA5FIJPD666/jX//8J5KU4CqTCb24pxKrCxcuwrhxY/MHMaKEHkusUsxTIjzb+/zPGWdgwoTd8gaut3isRhGrLnFKBOm37v+RT4zmSqxSGIB0JoOGlsbQ8+2Bf//bT+KNpdEhFvoUleFXecRx1VAAeQ97LUARUAQUAUVAEVAEFAFFQBFQBBQBRUARUAR6CQKSWI3F4ygrKzXxUsfvOgGTJk1EWZk9fU1Jrt5771188P77WLduHRoaGpFubTXXeiKx+sbcN3H/Xx/Ct06bhn0nf6nLe7PHEqvLli3FGhFQ99HZs01sU4pxyp9xY8flHe+UyuqNMVZHVgzF0+f8CStr1oZiqG4sscqYu893NGL/Ov8pXPLkr0K3fXvyibj2yEs6erTd60qs5gWfPqwIKAKKgCKgCCgCioAioAgoAoqAIqAIKAK9CAFJrJaVl4FOeU+evC8GDBiAWCzWpqU1NTWY99ZbePvteaiprumRxCqTqvtO3gffOu2UTdKbPZZYddH46eWXYfiIEbjwoou7HKjeEgpAxliNx+IYWD4A7678eLMSq9RZD8x/Gj968lrTb+dMPgkzjvxR3n2oxGreEGoBioAioAgoAoqAIqAIKAKKgCKgCCgCioAi0EsQkMRqoqgIo0aNxLgdd8K2Y8Zg6LBhKCoqMi1tbW3FmtWrsWTpUixc+BmWL1uOpsbGHkesdgepSqAosZqDgFRVVmL9+vU53AmMHjMGxcXtJ4TqqKBMJmMSQJH7NQ384uJSDB28TUePZb3eXoxVunbuwz/DHSddi31G7Yaa5jqc9pcf4pBx+5kYqbmGAuCXd9ZjlZ97YP5T+GjNQlxzxA83up3yQSVWuwRGLUQRUAQUAUVAEVAEFAFFQBFQBBQBRUARUAR6AQJRMVYLEwkMHTrUxFfdZZddUFBQgIULF+KlF1/EqlWrkGxpCbW8p4QC6C5SVYnVHAXjvXffxSuvvJzT3dNOOdXEqMjn053E6orqNTjm7u/i5ElH4uKvno0nPvgXLnv6Olz0lbO6lVjNB6+oZ5VY7WpEtTxFQBFQBBQBRUARUAQUAUVAEVAEFAFFQBHoqQhEJq/yGrPtdtvilFNPRWlpGf785/uw6LOFkc3secTql0xs1U356TUeq+RRWlhQ0CUxVV3Ae0sogKjkVZR06vcvz8KNL96FdCaNPUaMR31LI47b7WtKrG5KydOyFQFFQBFQBBQBRUARUAQUAUVAEVAEFAFFQBHoJgTaI1YLCgtx0skno7y8DPfecy9SyWSPJlap8oHX6qYlV3sNsbopxyG5Pjc77s/Z3ldWVoZ4PJ5XdbraYzWXylQ31aI51WLirhbE8qt/Lu/b1Peox+qmRljLVwQUAUVAEVAEFAFFQBFQBBQBRUARUAQUgZ6CQHvEKrVh+x22B4UG+OzTBVmb1FM8VrkB3UGuKrG6BUrA5iBWt0AY8qqSEqt5wacPKwKKgCKgCCgCioAioAgoAoqAIqAIKAKKQC9CoCNiFbGYbW0m02uIVWoIk6sX/uACjBs3tst7VInVLoc0/wKVWM0fQyVW88dQS1AEFAFFQBFQBBQBRUARUAQUAUVAEVAEFIHegQAlSL/11v9F5YbKdsnTyNbGYujfvwJnnf1tDBgwoMcBsmHDBmyzzcYnhW+vwUqsboHDQYnV/DtFidX8MdQSFAFFQBFQBBQBRUARUAQUAUVAEVAEFAFFoHcgkE6nsWDBArz+2n/Q1NTsN6qpqRHV1TVIt7aa72LxOPr164uysnL/npKSYuy1194Yv+uuSCQSvQOQLmqFEqtdBGRXFqPEav5oKrGaP4ZagiKgCCgCioAioAgoAoqAIqAIKAKKgCKgCPRuBJYsWYw5L7yAxYuXIJNOY8TIkTj0sMMwbty43t3wLmqdEqtdBGRXFqPEav5oKrGaP4ZagiKgCCgCioAioAgoAoqAIqAIKAKKgCKgCPR+BJYuXWLIVfJk/drXv44ddtih9ze6i1qoxGoXAdmVxSixmj+aSqzmj6GWoAgoAoqAIqAIKAKKgCKgCCgCioAioAgoAoqAIpAdASVWt8DRocRq/p2ixGr+GGoJioAioAgoAoqAIqAIKAKKgCKgCCgCioAioAgoAkqs9qgxoMRq/t2lxGr+GGoJioAioAgoAoqAIqAIKAKKgCKgCCgCioAioAgoAkqs9qgxoMRq/t2lxGr+GGoJioAioAgoAoqAIqAIKAKKgCKgCCgCioAioAgoAkqs9qgxoMRq/t2lxGr+GGoJioAioAgoAoqAIqAIKAKKgCKgCCgCioAioAgoAkqs9qgxoMRq/t2lxGr+GGoJioAioAgoAoqAIqAIKAKKgCKgCCgCioAioAgoAkqs9qgxwMRqMplEU1MTiotLMXTwNj2qDZu7skyslpSUIJFIIB6PIxaLbe5q6fsVAUVAEVAEFAFFQBFQBBQBRUARUAQUAUVAEVAEegkCxUVFiFXX1mV6SXt6RTNCxGpzM4qLSpRY7WTPGmK1pQklxcVKrHYSO71dEVAEFAFFQBFQBBQBRUARUAQUAUVAEVAEFAFFoGMEDLE6f2VlpqCgAOl0GkTqkWcf/aQP/S7/5iL5OnkCRt3L5dD9fJ2fpWfoXexBSD/pb/cjy+B76T6qK324jOTyzzpuqd6hCCgCioAi0GkEikbv5OsG9vyW8zfP0+l0K2Ix0gdpxOMF5ifP/1aPWK9xeZ/VMXG/TvZa4FnO+oW+a03Za/S+eEHceKHTd/Shv+n3gsICpFvte/3vPH1Bz42qKPXqJGEgXWffSf/PIPhb3hVcs3fav62ONE9lvFJipPO4LIOAuZvKtfX3taj3S/BuKpSv+yhwebEYllXV27Z5etfVrRbPAD9Xh/KmHet11qM9Rv+3pk0fm3q3WhtC2g70txkXrXas0DU5ZiV2/jWvFxgraWtEYcnfsR3DY5yxd20ofmcqlTJ14Q+PZS5Pvl/KF9/P3/FzJCsFBYW+TLEsyevS1pLvMzJEdpgnK9LOk+/hNrFt2L782/7gsnlsynZxn7g2pttG/jsk/16fcvncz4wv9TmPY/c77iPZt74Uejav31ZvXEnZlzjw79wGeqcrV4whfe9j7dmuPF6l3SzL5OuufUzvoTZ2vfzbcUTjKTR2aQ7bQuz/uDentabTKPTmc/qdvqef/nhx5J+uFXinlRhXHlMs//44SNv5ORa38yfPL+442TLl32IQ9Ffan/vceUPK6FYl/17/mr4VY8bVkVFzb/fLP41FqyvYZiIZbW1NdU7+RZsDvWDnaTkX5qr/2bLYktb/7er/1rSxAw2GbBd6tlMb+ff0QNfpfzEvxQuQSiW7WP9bLkTaQK4eb6P/aTzEY8ikrQ29Vcm/0PPdKv8Ca7k+2Tj9z/Jv11dbnf0fwf/la/9n0++uHnDXB9L+//D9d7DrbpN8+9fI4TurqjJ8ExuBbIhK4lQ2gI1JnviDxbWdTOjewkJSBK2hRaC7mJDGqzRA5eRGR7ldY1Qa3i3LFmDvvfd27WD9WxFQBBQBRSAPBObNmwciVqUCj9rwYgLB6g023AOSlRYERLbydUsO8N8Zs6hnXSJ/sh4iQ9AseDOWMCWDUNbDPBP3SDWPbJW6iX8f2a/UUqjMijI2MdJZRDZ5S4eMR5rKew3BGRzuMNSq2IRso6CZeI3A3xKytjxLugZVklVjMtfowwywrLohtCDiolkfSz0cRfhIQkuSKD1K/4vzNdI+kfaDHV+WYOV7ZBsThYVIMUnlENFMfvKYjiJXpVEsDS5JJvImMH/HhpokV13iTfYPt4HtKblocklSWUdJuJLcyWssT7KNvEEhF970nSQ1Oyf/HkElSFbuB36/bBuTku3Kv1gUyX6UbaPfJdkaJf9RfcX3pZIpFCYK7RyVtoSoizkTm1x/933cV0xAu3OUnCPc8en2KddLjiNZXpQ9np/8W2LVHRuEBbfLnW8kxnKB35X2f5Gw/9Ni/qV3E2kqZU4udtqTf16btNE13iLYHQPu3N5r5N9rr9y0ZMKpV8m/t0nQrvynUmbNynPU5pV/JsrJCclufDCRItfGWfW/twFp5lZvo8jdJMlF/5N8kcyRHSI3MGhzI0oGeE7qSvnvaP2fk/wLcovup3meN+Vd/d51+j/oN6nDN73+DwhX3mCWJiiTqjzH8Ty51ev/7pB/z3ZlPSvt09z0P62t7IYLr5mMHvTkMT/9b9dUbfS/p3O3VP4vJ/lnRwLPeTSr/nfa79pvcs6Uts/HH76HCbvvEbJFDLEqDW7Xy4M6nAVUKltplPAzbCRTxbnBUcLtGmRS8Pl3d5Eh6yiNOPJYVWI1CkH9ThFQBBSBjUeAiNWCEWNNAVLhuoQG7cYnEkWhUw9yjpfeq+zNSj/Ze1XO+UwGRc3/RC6yR1HIC6HALrD5GSYDXO+DURVlAbHqn6aw3qch49P7I5LkFHdbO8mSo+7z8hvrBWs/7L0qvWS9C1k9XRnLZVUNpp3SkOJy5fcuUSoNLtad2Qi3HqP/PQ8UOc6kHSIXknIRSPfL3WjyepPXpXcml+1iLD1iGUd3rNEz7GXImLNnENeNDWu33lw/XqDKv/nEjrW1rJe4GYOewc2yZt8f2GFSxuge006PQCR7TWIixwgb1O3Lf8qE3GHsJCZUT9f4ZQPe9QqQtmak/AuPbGkDuiRQe/3N2BMe3I9tZMEjE2Ud+H3ZFsYh+RdEMI83vs6y6Y4biTljJolC6VXW9fIf9qxlYphJme62/2nujOp/InlcD1Qp/+yh6pJiHY2HkPx7m3bczy7x4sr05pX/8Mk/o428kyKB/IdPA/oEitdOQzT1dvkXXug5yb84senqhu6RfyY5rI3EuoTn15zl3yMUzca0d4IjH/3PGxlRY57nYNZZ3bX+z0n/i/nc1f9Rc7wkmDov/4FOZi/jTaf/o+Q/sDWlA1xY/1vCnfVMr5d/54Q092lW/d/V8i9s1fz0v938lBst0fa/nTd4HPdK+1+cOvB1mndCLS/975GvndH/H33wriFW5dxiQgFIZSONOalUXLaWCqF7u/6IW/su7tZ4sIqCPkqsSpNef1cEFAFFoGsQYI9VJkBYH/ACTnqdsoFryRHroWq9V63XBd9L19gwoGv2Xj72FpBEvKCQcz0vEFgHkPeq783qeZpxPaTBzQbGiL4lEX6kwRH9gEiVPqS8yA/0DnubMjnqE1tEIjHJJbyrzHdeOIDgGdMK31eV9VkQRkCGPqeje8DSyvqcj7hLg0vq984ccdli9b844uiSdJJwk1JA37O9Io+Mk/cNYSLJS7l4ZqON+4cXkFR21IkcdyHmGreu0ScXPJLElB4CbLDJesnxbetoQ3BIspWf46Pesi2mbz1PLm67W3e28aLlP+zdEJb/wFPYJST5yD7jIL1Z5YKd2x+Sf2H3ubjynNCe/LvELz8jCW/prcrjn69Lbz7pMCDJKUmGc9/yc9lkzy6WwiGuZP/z2O1MiIvc5T84YUADgseQwcYhmF2yc1PZ/ySTRo94iyfa/JDvJoKVwwMw2SrHsCs7PCai5N/vWxFapGfKvxfewwmnQ1iExjdvQIq+7fXy73gsRpFlco5z17qbR/4toSrHbk7y7x1/Nw/SFN/JI+5EnrLc8fxHssYyJ23ATSX/7R1x5zk7sJd43AchDtrIv7chb+qbJPvT6nz6yL51dZWrY1kfStKY7QEXZ1vPwAtQjim2xySW0m6RHIyrQ1ybRpbrknaB/rftNXOoZztJ267Xy7/jsdjt8u/JZLbwMrnrf3sCie0Jd8xQOXwtd/0fnMyR9p5rT22p/F++9n9XyD+FAhg/YWIoxEooFIAccHaBbGOVuQaVnPB58pGLAtkJUoBZ0KUBzb/nsnvAnS0npNaVi9RjVc62+rsioAgoAl2AABGrxWN2NptnrAPs0SFLnPqeTZG7h5ZMZXKVn2ePGnmkJdAHNnyA1Cny6FLIIEpnTLxNc4wxbmNoSb3i6hpSoMP7FPtxVG19ZFxUEQs1dDzfkp9WgQfPcMxUfwEjYrP6schEH9i6uXkig/isHKdVvsMCEcRsXSpirLoLDMaM+qpXeQ8K7wHTZs/LUtog7uLGNS6lAUrPEXFDoQDMUUdecHieldIjTZKosgx/wekdReZrLjkmjeBsCxnXVuIxLO0pOZbZHuPrdhwHXmnSc1XKi2to+4SlWHwz6SnHFi+ew/JvidP25d/Gt3WJ5I7sQRcnNpx5fMt2dKn3YKrVDzMi6y0Jd+nZw4QVYyVJU7no5/q26z3keUlIglbOZbIOvPjpevkPx7c29r8X17q77X/p7c/H/yWR6hIS7EnHY60j+edxI4kIepbmFl+neBsx7niUC053nGw++We9wp7rQSgL1wzw5xtnc4rXe9Ijnr7rFfKfQahfXbKZ287jYfPJP4XQI89/9noMYqy6JEpW+U+mkCjyTg9ExFjl8czzqktMSL3qe6p7xKp7ssedo3hu6s71P49RI78eiRwp/8JrkGW8jfx7G1yuh760Rzsv/4EdLMuRvEpgGwcOY53T/+JElOdw5ut3ZwKQxKrUU71a/rvl9FA73sPe/OPrLa+7ON4tb/iSHWflv20OIiv/HGOdNmHbzvF0j7X/6fRgEDOdxx3LCI9hnueiCHkeD3KcurqkR8m/WKNm1f8bKf8UCmCXXXcPb46/u7o603274/mx4zxhSuWQWrFQiVV3xOvfioAioAjkiQARq4Ujx5lS2PiTBIvrgcXxwGSCKk5oZcuw3qtWWQeJfJgYCjzuguPZxghwYt+ZsuJ2w48W/9JzlQhW9jhyvePIY9U3BvwVRJAwSkRWdTxbw7FQTZ2852WSKeMh4sdP5bvCQQEsfuHkVvIvvh4QUhzbNYbl1TYUABM8hD//zs1hHen2jVzsbD7vuC7S/563lSQ92POR2sYbAVEEFy9QDTHohQFgg5MNTEmCyQWKuwiVi10papKQ6H7vGN7MsDLEshYmX72kXyJmsay/uzDNXf6zeMcJcnyL9o6JIJvcRYg7puTiwh1H7uKW/na9B6Vc0ru2GO84j1TdlN4xUd5xvn7xyBwel3yvjKsqSVfeKOmM/EtCQyZ0IeKFvXV7jvzTQjtIHCn1Nf8uSTOZzMf18Ot18u/J9RbnHS/IQKvL7DFfspG4D8gmkrGyc9b/ThK+fPW/TBTHMtjd3nFR63/WTe3qf89ekMQmbwrynC11e9fp/6Tfn3ZuD/pW2iFSLuV8s0lPx4hkXr1e/j07aLPJv4itygmsXDKdbdlA/1tC3jqy8KanJVN588Xa/3YjZquy/z17Ml/7P6T/hVdzZ+WfQgFQ8iopx7H31tRkZEZV13DkRar0kKAC5KRKz8u4qnLniO6Vng08UKS7O78jigeQBoI8fsXPK7GaJ3uijysCioAiEIEAEauJUTuaK9IjIDBQw54VXESUB528Jr3qrFdr2x13NxSA0QN8fNEjVaVi5TrSglEujPl7+skxVkOxUdkj1HMolYQpk6TElpqjcF4CLRlS1VY9fNRfeqzKZFlBSIDgiJ4x6OVRO4u2FyIgnGdrRU1jKG5SgKklbKJidnK/SUJHYsL6uL3rrO+53zeb/vfIHmNTOFltZZukbcL2DF+XO/DGMPWOBbqkadT9bIuwx5Pc1WebR3rPcv+4NhS/S+IoSVq3DJcYCfdDEGZDeoNzErmovvPlV8gKv5/xiSLm5aJP3i/rI/vB/V5iyr/LxaM7vqL6gO+RmEiblftGzinu/CIJULnANd87x9+5ftLGlWOKvU2k14esjzveuDy5AcKyywa9i7Oc53jsuO3LT/5teBbe9PL7kIh3L0xLd9r/citK2v9EnjK2kpRlb1bGhGOtRo1Ltz943pPEarb+6znyH2yqdCj/XuKTXi3/DrHWrvw78RU3nfzbeZs3o4MQSZYgdzdseCx3Wv69Ex4bq/9JzuhDMsWxjzeb/hfyL/kDl7PIqv89gt2V46g5PH/9H5wisWGw7DFtqfe6Rv8HjgSunmBceBNF6i2Wd9Y5vVr+nfXFZpN/z+mD3s/h0aLlP/Bcdu0cuXnG9iWV9++XX8CVP7kYjz/3Mvr162/09ksv/B++951vmdsu+9nVOP3s8/x5hccK2/9/uecOvPjCP/DHOx8w919w7qmY+/qr5vdb7/wrvnLQoeZ3f0x58UzN3LAZ+T9ZJ25TZ+x/X/8LYrWz+p88VjkUgH/agWKsuq7AVDGZjY+NVe5I18OVv5eLg6gFjRwIwY6cnbjlwp0BkgsQ39hzvKc0xiqjqj8VAUVAEeg6BKTHKusIuehnpcbKWeqBtiRPvE1IGdIRlPiKdl0DHRDEyuJ3cQZXuocINfO+VLBLGzJQ6bi+8DyTaIzsV2pilZpyQ8f9wwSmd0DfGhHsheoVFEpE5Vz3wwOYZyw5KolV00Y/qioZKewtGyTAkmSuvT8gnVfWNm+WbLxblP5vJ8OzNVit16Q0sqgf5eatTzZ78eRkAiszxgSZJIkYSfK4chBFtsqxJ20Z/p03irnexotWHJ93yTO52JY2kzwWxh7i7OnEbZGGND/rLrhcm022sfPyb8etxEwuEvgaeRdvMdm4nbiTUUSntH3d63LsSc9c2W7GlMc9BzLYAAAgAElEQVSAXNRzv0iyOep9Lq58j/VgKYyM/euO18AWl7F5LaVJ48IcJ/a8mjan/DOxY+rlLZDlRpSLLRFAMms590OU/Mt1DxPqrGPMZpp3JDNK7rcs+bfxHO1cZcPpqPw7B9e9kCfSsUfKoktgSFmWfd398h/YOVKvyTHZRv7FKR63ja51KOchSZoUJRJ+rFXegORnt6T1vyv/bfS/57lLdiObUpJYYxmXurZr9b+3jR+Rcb3r9H84lq60L0L63zuhYvRMOiB6XbtC2hZ8bavQ/87Jmi7X/yLsUuf1PyetknZVGs3NzbjgnFNQWlqGdWvX4E/3zUbfvhVYuOATXHLhd3Dvg08avXDGtKm48eY/Yadddg1NAVSPmppqHH/kV7H92HG49U9/RX1DPVatWIbdJu6JBZ98hEsuPBd/mf0M+vffxtoHTug3ue5zN2B5LLm2ZVfxfx3Kv6fDO9T/gnzvrPyTxyqHAqD6GLl+Z1VVhidfKWCuwccTUDZjOeq6XCRIN2ypqKJ+dxdIvLghI5wGOxO4dJ/GWHVVpf6tCCgCWwsC7y14ABN3OtVv7rsLH0G/0oHYfuSUvCFgj1VJnEqiKbzgCHtgyDhhHGdVerJaPWLJ1nCyK7sgooUhka5MihmF7SUhYMMw5LVI3qQi4YqsGytf8liVH4562jYmqoirSuynT4B6BGxDHdKLFyE2fy7SH85HbMkSpGurLWk6bCRiw4ajYOLewB5fQmbUGMRLy5zj/7YWUe/3dbFXUfaupbspFIBLVLGhwwrd9UxhXSk9E9iok7FzuV9Zv2+R+p8STxR6+t/Lasv15nayDcOLp6jrLmHpxlp1x7g0tNimYZlwFyXcD9KQY+PSjuvgaBeX5dpA0saK+p3HsExU5RI9cpzwGCGvRCZhpay4Np0klGSd+T4u2yUcePEV5R0lDWCuP+Msk4DJhRyPz2zeSdm+Z7xl38g+l+8PYS9CTEi54d8lTvSc206JG/ctE8dRC3i3j9jupWejxrHbT3wPlx118qx9+af51RJxkfJPIVicTYaoOnC9Xbzztf+NN7nn0U9lJ4mEF4mtuO84uZVcg3RG/s048ggYuRaSBAzL0JYl/4Fno/RydPsokH+bII1lQZLJciz2SvkXXqtZ5V8cMd188m/jV8tTPVG2jJTXNvJPY9k7XZNN/knnkTy13DcTLXOeNpAUTZmKkrMuCq2vTV08j1X2DHdtkE0l/9JmoXdGrf87pf+FjPMYcInlrpF/m4PAfgJitev1v5T/wMsxUv690ylS70ud2OvlXxBn3Sr/yRQKE4Uh/dLe+9mTNVr/2xjachONPaGrq6vw3TNPwh33zka/fhX486zbzWvOPOcCQ4SSRyo5aWy/w464585bcdvdD5pNWHrPvXf/ES3NLfjgvbdxw+/vQElpqXmGSdfvnnWyuX/AAEus9lj5F/kUulL+iVidsPsePjaGWCWPVekOS1d5QmP2mY0r15D1FTRnmhQxY7gDmJmOMnZdsjW0gyzKlJ0pd+3o+5ZlCzTGKo8S/akIKAKbHIFFNU2Yv7YWCWRwwMj+GFRatMnf6b6gsWkDGpsq8do7v8bRB9+J3/ztezh8r9Px2cI/Y7/dz0FD3WLsPPaEvOrlhgJgZU+Fyrg+4WzkwXERa9TbcAFBhlR7/M3qGXv81JIUhd6pheAIFZMX0vjlI5tsAJsFsZO8Kkppkm4ZVVHqE5y0YLecaUwcvPdP4Nv7/PAAXlKQZAsy/3kJrX9/Apn/foZMfa1nO2dAtY5zLCUql56v6I/YDjsiPu0sxHffM+wW61tXQYxXGa+V32/a6cUeWFbd4PenS3iwLpYkEBvyUveyPmbSgPU9G1I9Sv9zEgAvViq3gdomEw1JW0Tiw95wUaRkz00CZhPNSVnl/pd2lI+JiEnM97G8ycnDxUh6LUi7jct1MZckFT8r7U7pHSLll7+XHjOSsGNSQZJq2eSf+55+uglKJClo5rfQsT3rCcoyJkNSSYxcotSdfPm6+4zr5cH1ZBI+5HXkPdw18s+ZsYN5OCT/Ig4fzyWyrl1t//PxfumR6nqpSm9Ufwp15J+eSRRSm7IlAbHtlrhKeTEkDicBEhs4Un5k2yXZ6o5DOdai+j9KXrhuLHNyrnbJdH6ev+d4nB3Kv+f5L9dnvVb+PVnulPx7R12ZNOx++bcb1XbTOTjVyWO+XfkXiZrcMS71f/M9N6P50XtC01TxCWeh9Ns/NHOdP097798S1/9SJjvU/x6x6vIam17/BzpZkply/pL6Mj/5DxKOu/qbHRNkuJutQv49Wd4i5N/Z4JH2qLRBuF/CHJkbXsKuw+i5ysoNOO/sabjjnocNsXrfrNtM9591zvfMz3vv+qNZf2y73Vjcd/dtuPVP96OouBgLPv0ITzz6II474VT84ebrcP1Nt6GsvNyX/5df/Bf+9Y+nMeO6W8w8tCn1/8bwf52Sf88e6Gr5/+Sj900oAFl/47HKCl8a1NyxciJ2DUUqiHeRWCm7Ox9sPMvJgstxd5jlPbITeYFN93N92JjRUABur+jfioAisKkQeGldA15d14D6phbUNzShvrEZU0b1x2njh2+qV0aW29hciVfeuhbpwoEYNnhfPPL6AxgzYAxWr38DB+5+IpL1n6Ki72B8eeKPNrpeTKzKBZ5cHDJxGpCiMqupPMIWkKacwIqfkcmsbNlBHCp+l0+qOEmsTNIqbyeaj61SY2WMVamPKHkV6ymKl8qkpfQKDSewEtAlm5G+63+Rfv5ZZBoazO4v+XIEz3r3emf9yX4iotS0pm8Fii64BAUUp4iSdjkesPyWILKq/caks/ATEAErappyCpkTtNF6R7oLf0lYu4t3uWBj3Pn5LUL/e4tkP2GZR6r4GHp4scHFWLgkEI8LQ+Z4GPG9bIfw31HEl3yfXJhJAtAla5go42ddWQr6Opy8zRA9OR2ZT/ldRO/ihbnsN7afzLuzhMxgO9D1JJVjhfGl8rr8yJwY96FNlYjjlL78O1lf5UYD15v7kX62OTLvYeEusmU/uwQylbMlhszaOPm3Hiq+/HtytrnsfzexFRGqdMyf68MJdFyyUvYfy58kJl0Za0NeewtfPjosCSaXfJdzC1/b4uWf+rXAC8uztcm/CG3R+ZAZVjbkmnXTy394veuON5fcl/O8P4dTWAAvvIwcmzRn15xxGNJfrAup9fjAweh77z99OTPzO7XbbPCGP1vC+j9n+XdOI0jbctPo/2BTh3Wlq4+7Xv8HNrfV/9a28T9eeBP6XtrFrl23Vep/4cjnbkpJfbpR8s8n7YQjgGtT8jvku63uCZJYBfJvx5aUfzrOT56lRKz27z8AL835P/y/n1+CR59+EeVl5SZm6sGHHG7irLL939TYiEsv/i6mX/wT8x0Rqzf+/g4Ul5TgnrtuxY2//n849pvTcO31M0N5MHi89Cj5d04jdKX8f/g+eaza5FW+jiCPVXcBwJ0ulU/U5MNsu6tweCKXRjy9lHeUXANF7uJE7aBwPSS7z41QYtWdFvVvRUAR2BQIfFbTjFe/aEJ9Ko2G1jQakq2GWCWCNd7aimk7D8WBowZsildHlnn3k6chGe+PxRvWYf8J38L9z9+EitICDO7XD1MmfhMNla/igL0vxzYVY83zLy95GS+seBLpTApjynbFuXt+t926coxVd8MtWLASqRJ4Bkkizm6C2d1UTlDFIQHY0JSGgzUagqzGkgyhMkIGh1j8sseq0Q18BM4UZklJqZtG9SsNkZom6ZRnoFjPVS8uqreC8MmZZBKtj/wFqYfvQawlaTCzOXzth37G6bQGlUFtQAxp8lqlxBG2sYiV9kHie5cgfvBhQGHCDwPAHcDesXwhTPZaknZpVX0oqYU0xiTp5RpnpR//BImldyKOcFxafncaBUiOORfN4y5Dpmigvyu9Rer/HL1xuO86Oo3DXqtbwm68lAte/PDCiNvDtlXYMGSPGOvZxHIXJCTi42O00LLkK5GqdESNYhVLAoo9s+TGenb5Dx+Hbyv/dgHAdXZJLyatmMzj9zARxvZeG/nnWJuC6JD38rh25Z/xZfuWFxiEAYcVMfX14vEx9twGac/K+HjuBoSsCy/EJIEnZZXr6varxEDWO8p2lotklxjmv11ShYh6+13Q/yF8MjRN2fHRhnx0YtFtavufvE8pcZXMTE51dT3OOWmVJFI7kn8ee23k3yFisvWHHLuybzbmNF5+8h+Ej2gr/0EyKzOmPd241ci/56mYVf69jTUpq3Tv5pV/u9Ehx5QkdeSc3a78e+Q5z29UJm1SUBiA+rMPjyRWy2f9w0xLLHckZyR/Ut4klpta/ttb/0sbSG4ChfS/53Vu5ozCglB80azy7xAxnZd/DgdgM7lLjNz5P4pg7Zz+D3up8jiRoWr4nZybwIwDLx73Vq//N6X8ixi/rEs3Xv8HutqVf/ZYvX3WQ/6RfTrif8OvrkKfPn1x8KGHY/yE3XHG2eebjXDS/3++53YzNs/89gUmlioTq4kiewKTxsec55/D5T+8APc88AR2Gb+btR27Wf/nLf9eWAMj/17+BddrNR/7n0IBcPIqnhd9j1VpNPLvpFjY+HQXumwIuos718hcvmQxVq9YDvq5cvlSfPbRh6itrsab/3nFdNK7q6tDu4DSuJALRNlw2bFdSawuWbIEN954I5599lmsXLkSI0aMwFFHHYVLL70U2267LdvA+lMRUAS2QgQe/ng11qWAsrJipBCz5Goqg/rmFtQ3NqG+oRnDSwoxfe8xXRIeYNaSV/H8uo9ATpx79BuDH+9yeAj1NZXLcNUD38bggZNwzbQb8b27L8Ty5W9gaP8+GDdkBA7cbSpWLPsz3iraDiP6bIcv0ksQRwLIlCDeWozaxvUY3G8wdqrYHcePP75NjxKxWjR6pzbJUNzFZNvFfHBkZY/hA8wcz5/wTisRL3ZBOHFoP3OfvZ7GpGH98e7qKp/4NEdzifDwSCETQ4yP7JLnKi0gvMRVsiFy888Qq94nSAnlBYP3vU8dGFItSN5xC9L/fApoahbPZ8xxf2I8KV9uzBCrlgD1kyQQVUukqhciByXFKDr1bBScfCbiFPrAK82PteqHHpB1CEIBrKgNPFZDdziGu0vilL59FhKrn2hXYhP9dkCfvX6MWFG/IMGWzJDMMWGpLbFirE9MRiMqfENLEn1ygSMJOrqZFwzuzr/U9XKhyJUO6X+RZIjulSRGVCO5PF4ckXFFJA0tLmV8VWmssh3ifsf15jEvr0sSxyW33b+lcS0XUZzdnX8yqSjfx6Re8G4rRzKGsSzfEoM25pvFSxxNFF5rbFcF97UaQ1R6rvIi0QzzLF4eshx5P5fL12WbZPw8uYjlvpMb7nK+kWNNzi1yvnE367nu/k8vqYeMORk1X/Fc4mIiiVQe42Zu8rx5pUOBNOilHcs4cdv9eUp4kcpx3Bn5Z7x43qZnZTgDW3+O7Ui/20zTtBDM1/7fGPmXoQCi5F+GB6C6S9InV/k3z/nkcjjGrDwq2zPknzcIw2F05DzKfc/zpT+vbA3y74Q7aSP/nl6S89bmlf9wP8q+c+cHbosk7pKpONbXxlFZH0N9UwaJggyG9o9h5DZBuST/FF+1+ZFZIZEpOenbKDpjur+ZYgg4EeuYNi9IPnNd/2+M/Heo/4Vd0in9TxvdXmzsduXfKV+Ol87rf/vOTav/AwcBqTeyyr+3merivKn1/6cff4gbfnMV3nrzdX/M7f2lL+Pyn16NsTvu7OfP6Xb93x3y782zXaP/AznmsWk9Vk/C7bMexjbbDGxjs/3iJxfj8KO+YXCnGKvkhXraCUdg3bo1Ifmf/OUDTZiA0rIyUwb1xVU/+yG+dsRUHDTl6z5Xtznlf7dxQ6LUfM7ffbhonZHHrPq/k/LPxGrI/n93dbW/xuSX8fEmOSG4Rp00BBd89AFqqqrw1mv/xqply7Bi2RLc/dizZrHc0YcX0+6Ac98njVdJ3nZVjNXnn38e06ZNwznnnIOTTjoJO++8Mz799FPMnj0bd911Fx588EEcdthhHTVHrysCikAvReC3L3+CdS2t2Kaij/mXSBSivjWNRiJXU+S9asnVxqYWTN1+II7faehGI3H8WzPxWXwFMukYMin6F0d5Swme2Pf7qEk3YHzfkchULcOLz1yPxtWfY7+Jh+Kjj+bhsfovsDBTi2HlKYweNASpsv5YW5zAwG3KEUcF0ukKoLUZLc1JVNVtwKCB/VBa0Ac/P+CnbeoqY6xmM9hYsTNhYxPkcJbiOCYNq8D8lRt8glTGDaPfeV6n+6KIVUm+GIOLSTVBrLLRKolVLlcSO6NF8ipDgvreqialjx9gNUhmlUH6pX8hecuvkamvNySp9Uz1AgZ4v3sNNp6pphTyCDL+q/Yj4+Znhg1D2TW/R2y7HQJj27vfo2WD50SPUF1X1DSG+kiSTmyMRsUWjb92JgqWP551LBb33x7Ddj8GpWVEXIeNtsiHMgVYXHoyahLj23hj8P1tFvBZkgfQ/dxX9HuU555/j9j95xiYTF6xESgNPln3bMSVXCTyWHOJOFk/KlMSa3KhxYs2N36n20ZewMi2cjvoXi6T3yvbJO0guTCy/W8JVluG9U7mRbks02+PF2fRXVBJmXb7P4pM5e84eZJ8nt4vk6RJ0l+S7HLcUHkuYRplD0qsGGNJVjKhKYkJOY9J8pqTF3E5btmhewVhygQVk89uvRl3+illU/Y3t9efx4z7euAZwmPOJX5ylX9ZBzkm3AW/tf+TSCSKbOxrQbq1Z/+7HmuModwAyEZaubLhHvGXJCqROlQPDhPAP02YgNZWc1yZn48atyxH7nj3v/c253hukWOS1yc9Q/6D+JhZ5d/z/Od+lW3tVfIvErC55JYr0678yc2/zSP/gS62oZPCujlK/jfUl+LtRS1ms7eATs14YYdazTHwDHYZWYixQ71TC5kMmu+9BUlOXnXIMSj8n++jKJEwYTd820vYSiw7Up92pfy3q/9Fhm9J2HLfyDqF5F+cXnKJacJQzgtS5268/NuNS3tSy/aZtCE2nf6XobjCcaRZv5GNbOrSTfL/2acfobKqCi++8A888chfccpJJ+GXV1+NUdtth+WLF+OqK6/Eg7Nn49gTT8Mhhx2BkSNHY/iIUd2v/5143F2m/0VcX5nEquv0vw0XQh6r5589DX+6j5JX9Q95uhP29951G/73jr/gjdf/bWKs/vHOv5oYqzznGY/V31+H3/z2Vny+aAFGjdkOFRX9QUmxTp82FTfdcid23Nna+6wfWG66W/5333Hj19VU9/cWrPanh66Q/48/fM94rIbs//fW1GR4QpKGqFxkSGNeTlh0z54joo++vr1iA/YaabOItfdhj9VcgoNLg40mU/p0hccqearuvffehkSdMqVtNu05c+YYspWIBvVc7ahH9boi0PsQWFfbhPP/+iJKy8uxTX9LrG7Trxx9y0vRGo+hwYQHyKChOYm6xiY0NDRjaEkBztl9JMYIT8lckLlxwT8wq+ZFxArIGgbSqTgyyTjSdAq9phk7D0ljdSyOv6yoweA1a4DVn6ChchWq4oNRVlqEq4oHob6oGeVDhiBVWoaB21RgQL8hKCgcgrrqGhRRZvU4eXimUFfXhEkjJuCsPb/VpmrssdrWgCeSINFOchAmdQoMsZrrRxKr53xzKu589CmfuPN1lDzuzx54vAMf4bHKOoN+cvIq+x2zo17YAK+SklStSzbgmdnX4NCHXkKfplakPe9TY1jEYkgMG4Gyw6cicdDX0DJ8e8SQRFnqE8S/eAKZ6jeQaVnnea+mLc1KnnHxDJqGfgfNQ86gwzY+NG3jqwY+tRymYHm1JVblAtAl9qRnJ++gbtv8OPq3fpq9GzKtQJoSYwXv7KjPlpScgsrC3fwjbq4naofJgTYiOYiv/1PWk9L0g+cN0lkCjwhVelYeH2aSTC6+GGu5yJZkBNtGksDfPAt4e0zMEngkm8HfcrPDbQcfC+b+dpODMuZM/jE2uSQHY1InmsBL+fFJ5fXuIvAiF/AiFpqLE/ep6y3MuElC1yV3paco4ye/k+OYy5NEnrtw6az8s8Hvkgq06OdY1/Yd1kMlRPiLhaEc11xn6eQg1wmdlX86dsy4kQeq+y7GheSWrhOZSh8iU3lzhDzQWa7NfOAdX94oAl94xZv3OAtvt4+3bPkP5kq/Hd6mCvdjr5d/kayL2toegRfV390v/+F4mW3mbUHWGbnLAJ+uTGB9TRrFiTgShRQqgzdogNZ0BsnWDFqSaVSUxbH76GTIG503KUKEKZ1u8DxU+ae0CyRv0K36n+Q6F/3vhXjx6ybCCEmbVo4FV//krv9tGCtpn1nZsnMsnxKJ6sduJfCdsBi7jR2M9xeuxe7jhpifXan/99ptDHYeuwP6lJdjjz32NITq0GHDDEaJkhIkm5rM72tWrzYE6zvvzMeqNWuwcs1azP9wmW/fdTeBl03+H3/kAfz8sukGpyhdKG0l/l2etGNbS+oKaT/IMtvqfxkGgDbPbULdcPIqirFKxGoFqqoqccLUg7Fu7RoMHjwUjz/3MioqBoRipUq74LMFH2PmTb/G9b+7HcuWLjZkal2dTc5LHqwHHnRoZJu7Sv93hv/L12P1A6//2KbNV/4/eO8dE2ZBbuDHyGPVZc/Z0HUnGamQWCHvMby/nGv9399ZVYVs1+QDfEyUDRXpLRJlXNF38uhfVxCr06dPR1lZGa677rrIttCXl19+ORoaGjBz5sys92S7sGTWNBzzu4+dy+Pxw6cewtldGGHgpSsmYvqT38DM92bgIAD0961jn8JDXfmSTrd+Yx94CVdMnI7Pfrjl1r9n47ux/bL1PLehKYV5K9Zj1lsLsWZdNb5YX2WOR47bbiQGGq/Vcs97tRzFRUVoTFty1cRgbWxCXWMzGhubccjoAZ1KbrXHK/8PyeIW4/qYaY2htaUQaeO1GkNJfSN26R/DyngMD3z4Ofqnk+hT+wGqVi/B2thwtKIYc8qHomFgBV5MAAP6V2DMiO1QWNgflZV1KCkqRAF5/SRoUdqMDZUNGDa4P4b1HYTv73N+qHM5xqr0epHGA8dElQ9Jcoq+55iOrEvs9SDmI5UhF6lcvktYRZEv7ns5xqrrfcblM7FqHcLsooP51fCotgTje+s/wpWvXY9TXlmJb8yvCo71x2Poc/Rx6DvtdLwf2xZPzE9iZaWNATi8fxzH7pXAHgM/RnrJDUDd+8Zj1fiyErdKRHnRUDTseDfShYNF8iuiT4OP8Xj1A9Tba8uqifwMvB8kwRKFG5e2beP96N/yfpcK7pLyb6GqcHe/PnJcsH6W9ZNJLvl77hd6tlP634v7yM9F7ZjL8cKEkjs2jWEpMi5LwjRq4S3tIWmb8PvdUADcJq4L3cdx+2S2eyahpF3jyhyX4coBJzeQ3qrSs0nKHXuLs2Fv6uOR1NQ/9HETUclFABv7EgeXIGwr/5YgCMt/EPNRkn1yvGyU/Iusr7Is2Q/StpX1MpX09hXc+Yg9oliA3H7kI2XZCcwgKRSXzePLHZv8DrbJo7w+JYHJbWhP/uka19m1qW1ZRFQEJw1C9r93fFa2XeLpvp+udZX803zqfqi+8ug/e6lKcoLnBTnPuGsaOXfI+/lEhJscT8qflEHGlvuLnVPkXNI98h94q2WXfzv/UBupfVuN/It4ue3KvzfYtgz5tzIZCtvixDaUc9yqqiKsrsygtLgAhQUUPzOGeMxEfUc6Y4nXVIrIVaCpJY3BFTGM6t/ib8ZJotIfr4awtUfZjZw7R6b5+913GIwP/rven+NpjL3z9ps48+Spvvg+M2cutt1uB/P33bfPxE2/+aX5nZ6T+n/e3Ndw1in2yDJ/+B6ea9qLX3zemSfj1ZdfwN9ffAujt93Olu3NYRPHDcF9Dz+NPffe13+nu/nHbZr1pz9gxbKluHLGjW0ShtI98+fNxRU//gGenfOmv7ncVv+HE7FKvXH0ofvi2hv+gH0m7+eHZdk4/W/Dtrj2DmMX1v9BeBd6huaAXbcbiI/++wV23X4g3vtsTZfq/0njR/rkqTuPS2I16tq7H6/wc/K47ZNzq2ynPJkhZWPlimX4+1OP4Y3XXsGihZ+icsMXmPfRcjumneSncixyGdSvf3v4flxx+YXmmQ8/Xx+y4zrU/5x01/OcZp3But+dk+h6tP5n7+dwbPSw3RRskEpc29f/NgEpt93VlSwTst5RODGWXaX/XVuF+2vC2MF+097/bE2bpIJcN6n/pZcrPcP3ZJP/ztj/H3/0PsbvurvB0Nf/lLyKKyxd6qMMUzkQGcR8iVUiYNl4lwqtPUNIGvhdQayOHTsWDz30EPbZZx9Xxv2/33rrLRMqYNGiRVnvyXbBEKuLvof3ZhDd2X2fnkv8LcGsaZcB13ct8dzVyPdcfLsaid5TXk2yFS8s/wLvr6tDVSN5n7agvqERNbX1qKmuR3VVLeqqGzBs6DYYPWyg571ajm369UG/vqXIxOPWc5XI1Zakl9yqGQXpVpyyy7Ccklvt+tKVQCJtPFXTyQKkmhLGY7U1mUFJqh79SkrQEM/giaVvg6i5gg0LkKpchKWpISbrfFlJMcriSVw+ZEeUbrsLBvQbhsamFKqrq1HRpy+KEnEUFKexaPGnxrAYPmgYdhy+PS7cd3qoI5lYded9nvvtbqk9eszfSYVEi4I9R3R8aoFf+vaKL4xyOnCnbVFbU42+FRX496dLTNlmQZ1M+RmN/aNMnpeqXPhy1mMiSlhX0PXR/cu9V4lj/4GLaqjtdMc9Hz2E+z/9GxKtGfzhgWUYWp00XqtFw0dg8PUz8dj6Mbj1+SY0tFCIArvyIC6grCiGnx9TgsNGvIz0wis8b1Auno5pxtA06idIDjrR97hiItXsavukqlH//k7xihobY5WJFS6R8XFjYbKi367hL6hIvtulQrqk/HRUFU4M9b00VlinczZ7aW5O1HwAACAASURBVESyB4n7Xc76XxxjkwaeXFxEGcxtxrEgdCWuhJvEmMuiexhTto/YmKe/eexzm6U3sewrdxHEm8lRRFCU7NF3XDbJWJCkytss8DwZ+Pgob2QQsUpHvU17vGPe0s6TJ5bkO7LLf5D5OFr+bdxO7iPZPvd3woQXE67t58u/FxMzW9/IOsj+ae/9sn6+gHgLIDmGqN+ZfGY86DoT5eRx4Y5FFzeWCUmWcvgE2XaXpONFj2yH9GjpSP55UcXvp3J4M0AeVWUixx+fWUJFyLlWtrGr5F/GWJV9wCQqec+ZNjghE9h71a2TnPi4PDn+TL1FDDxKcGPGmHNctufIv/Vc500SKRd+WI6tSf6FPLtzQaT8O/Gj6ZlNJ/88fwf9xRsd7EFuNz2CI7iu/m9pLcLitXFQzplEAVBYQPYSyXgw8ikMAP1LpTNYW9WCLyqTSCZbMKhvIQYPKMD2QwuNFzhtWmTTo6RdpPxcc8WP8dD9Nkbr+5+v8+e/lcuX4YiD9sY/Xp6HYSNG4d47b8XsB+41JCR5w5135kl47qV5mPfma3jm8Ufx86uvM/MRl0dEKtdh/ltvYPWqlTjymONDYYdYxt0594Kzp2Hp4v9izHY74LZ7HrIAeBtmu48d7BOrbeRf2FXU13ffMdMQq1dcfb3fZin/8+e9gZ9f+gM888Jc3z4N9H8ydGpEElOM31FTJuPaG/+APfee7B973zj9b713XU/YrPKftGEKqE4TI45UE7ka9b2cQ+n3Dxati/Til/Z/PsTqOx8tb7MZywRmrvp/1crluOm6q/Hav1/E4UcfhwO+OgU77zIBAwcNQZGXoCkX+X/i0QcNqXrNdTfjF5dfZAhoqXMJj3b1v8j/QGsTThhq7Yco+bdzAdtj0fo/8GjPT/97mybkbOOF1GnPjpby79rrXaX/5Tuk/mf7RRKr7rjM5W8iVjuS/2xjLMr+p1AAE3bfI2T/+x6rrmEsFRB3nLtQoO+zHfV8b01NTjFW6T5pXLLRFxWvixcgchLpCmKVvFXXrFmDvn37Zu2Xuro6DB48GI2N4Th3uXSkEqu5oCTuWfISXsJBOKgLvXk7WYOcbldiNSeYesRNc9fWYM6qWi9+ZgxJCu6fbEVDU4v5R+RqbW09qqsbUF1Zg7raepQUFWH7bYdbz9X+fTCwn/VgLSkpQnOGyFVLsNY3NRuCtaGxGWP7FePciaOyJrda01SLKa/cgCTlcG8pQrqpCKnmAmRa48ikKPt8DZDpi1gshZta5uGksiQyqz5GVdUXWLAujrLyIpQXlyCTbMJVuxyEgcO3Q0FRGf67cgk++WA+Dt7vMJSWFaC4JIPPlyxGXV0jRg8fjp8cdjG2G7B9qK8ksUpKjY//0vzLv/MD7DnnZpmm5FXvrKr0jp1Z8oEJWY4DSd8RAWt1QZiMpQRWvMBlLyJ5qiGkpyLirsrrfoxVDjwmDr87kQFMPS995ZeYv+YDxBHHlAU1uGDOWlB0hv4nn473j/whfv5IgyFVjZEvkKNvthtUgJmnl2PIuqsQW/83/6rxXo0BqX5fRf0ON/vxV30nWj8+K/maWAKY60YxVtm4kJuLrLslyWfq5B0N37b+XvRPvtelcrik7AxUF+/hl+l6jIUJdnuMiesuPTf4dzZYctL/4jibHU+BIZrN8HOx8ceFIJmkESeNRP6dMWVCTbZRjkm2XdhAlZ4obNBJw80lWqXRl80bRZZjCWp7FJEX43yd6y7JV3O/R6ywccz4cztcD4eO5d96zrjjQJJwvECQniU8gKi+8p2SbOaxzlhklX+PaMtWB8aE6+n2a1QCPLqXF3SyrlF9xn0qsefxyTa0JJBd413KscTSHdOy/m65/LeUf5Y7t37BZkJYPnlMSPJdPisXVMH8H5DsLMNy/Hck/yZOqkeYchZyPu7vl0NyTl7W3vFkfjf9bRLseB7LUcRvNvnnuvrPet6NPU/+OfN4mBgL5D+Mz1Yl/w6JnFX+RTI+HlubRv6tN2p2+acNKTuXS/mWMiT1f1VDMWqbgKJEDIVxmkdp8zXwNOWMmqlWYOnKRqytakaSvFfpXzKF2sY0hg8sxpRJpSgvobigYRKXNjBc+Sev00cevM+Qg2ecNBXvLQqOR9O1VSuW44prLClJ+u/oKZMx44aZGDpsBL5zxol4ds5cvP3WG/j7k3/Dz375G/zj2Sdwyw3X4tkXrQdorut/V/+ff9Y0HHvCKbjsou/i+pvvMISsqXtrGuyxutc+Xzbdy+2Ucy1/Z4jV5Utx5TU3hu7l/njrjf/gisumG7KYsWGSjskye4okfMKWdcORU76EGdfPxF777NvG23Tj9D/LfxAbl8cwyTptFvGJLt+Dd8ehhiSkD+nmCTsMwrsLVhv829P/FD6AvFzl5l4UN7PnhNEb7bE67/0loUSnUqfkov9fnvNPXPnTi3Ha6efgf84+D+XlfXwyLVf5p/AI/Jlx3S1mXNF3RCrTOLnisgvxpS8fgGO/Oc2UTQTs3Nf/bTyR5cePb+vZwGyvbpz+D+w8aY+yXbFx+t+OU7YTXPnnMqP4v67S/52x//MlVikUQEfy3xn9T8TqLrsGoQDMxvk7q6p8j1VpOMqJ2xfQiOx22TxW6Yh/LvH15q+s9JneYBfdeobYBUNwJJI7XtYntWKhiY+az2f33XfHrFmzNp/H6ktXYOL0J70mhEMEuGEEvjHzPcw4iDw6j8Gi780Epk/Hk7DH/+Ec/Wfi73pcFoQiGP9DPPXQ2ZCcZfgdHYQoWDIL0475HfzABhHl2ZAE3JwfYuYRz2G677FLR/xvxVgZBsGUuQjfyzGEQU7taree0fgdlEPb5DjruB4dtxWd7nsAG9O2fASkFz87b10tnlm2AalMHEXxOArjcZ8kI3K1KZVCY3MSDY0tqGtoQG1tI6pr6oznakNtPTKpDIYPH4yhgyr80AADK8rRv285YgUFNrlVaxr1LSmsWLkOq1etR1NTEgePHYKff31SG2QvmHc/1sS/wKLVNaisKUGquRjppjSQormQPGsakWktQbwwhmPSC3ETFqHlixWoTbViwboGDC1uxeDyIqwE8MdJx6K8tB+q1i1BMl6NSYk1mDyiBQ2thXi1cWfM+28TyosSGDNiKG45/oY2denIY1XqC/KEo9iOrJD4aLJMSsVhAayRVOAZb/YIMhOwpHcOGr+D9VjtV4F/L1jSpl58lJF2fv0jm57nalQCK9YlI/uVisRQIoapIVq9hFSGbLU655tPnYPKpmrz/orGNC77vzXYdWUThtw9G1e9OxpzPkqKqKRBeY3rP0Z97dsYPHgNVhQ0oQCN2D+2BJP7rMTXx9Vit+3iSCe2Qd2EF4NYBF6SiUChe8elbRABUyuKsSoJHQmMJFzZMCcsKRHl6Jq7UNHyjn977pFUgzi07qHcJX3ORlViku9tIXf+XWLD1dvSaJFeth3qf3GkKhhnwYKCjUNuKNdJkiqybhyPURJh0uhlz8IonN02uKSYJETZUOVn+H1yARVlzDJu7tFHKz+BJyhvUATl2hhcEiO+5mMsEhPRfXRdEt78nSTRGDsXZ/qbvXTdd/K9vMCUfeO+j65JQrWjsS7HjnyPrDP3p7Ql+T1cF9/WFMmL+Ds5dmS7Q+PII5TlOHcXKXIRymVLjOUii+6ljSvXA1220Z0U25N/fjdjwc8GdbLx2njM+HURcTjdsct/SyLe7Xs5pnm88rvdsU1/yziPRJSaxaIXQ5WPJHPoDtOH3vpAkq1S1jqS/yg8aRHMHqvsWdTz5D+Yrd1xv9XKv3ccXOrGNvLveC26ZEX3yX+rsaXIXmI9IucbbsOaqgxWb2hFc6oAiUTMeKv2LS9An9I4EmQPeVuz3n4zVq9vRmOSkt3AkKoUEoDGe11DK6rrW1FaEsMJB1a0JXw9oNz5mP7mo/sfLv7C1zfkkXrciafhiKnH+d9dcPYpOO7EUw3RKUMBECFLbTTPnHQajjj6uFDs147W/+68d95ZJ2Pf/b6C4SNG4rKLzjOhBpjYIo/Vex96GpSJ/q7bbwF51rJHKlX0yIP3wfQf/RRHH3uiqePyZUswctQY3HSdDVtwwFcPwW2zHjL1ffut1/GzS76Pf7z8tpmnn3v6cfz4ou/4U8UNt/wJR061pC7ZwlSvV1+eY67/6PIrMfuB+/Cr3/4BRPJSG5596m+mvvyhe87+7g98nSz1fVv9HyTIYp0i51neMDQx/gviBg96J3mmzn7qBewyfjd8+vGHOPGYKfjHi/Nw+MHZ+RQiFYlYpZ/8yab/8yFWyWN1Y/X/X+65A/Tvltvuw7iddjFc0uv/eRl/f/pxzH3tFaxauQLzPrIxXOnjck2sJ4lolt6p1E76jonVJ/72kCHXr71+piVaL7/QkOXHnXBKG5KSnUPk+7ivuJ2Bnmb5tyd+7BwekJ/SXnX1qdxUZvu/Y/0f5G3gOuXK/3Wl/u/Q/vfiv8sYq5SIKmpjRMoI1XHiTja2L32IWI2aT+naxtj/77/7tvFYZX1B9TEeq3JycncDpMHHwi0BYIOZr2XrdNcQ5Q50Y0jx+9xjLLKjpYLrCmL1oosuQklJyaaNsZotFIAhyZ7DEUw0vjQLs7Y728RetYTnjn7MVCLUZi0+G2d7xOpz+AaOuH6GH6fV9aBkgnO8H6fUEoq/23GmH5bAvOO5IwKy1RB9CN7pD0f7y5JZV+CFQ/idbcsz7/xMkLdMHH6D39kx2diRJ2hu7WqvnrbeLn4dtc2BwsSwJQI5O74dtHWj+r6jPohum1v3rf3v99bX4oHP16CmJWOSOZUUxFEcLzC/J4hkgOEykUqn0ZxK2WP9Dc2oa2hCbV0DqmtqUb2hDo31DUg2JVFeXoYxIwfbmKv9yzGwn43BWlZaghYAL7zxITZU19ukSWYCz5jkftcd+6VQV3xtzu9RVBYzHjhrVzdi2eoWJKuLUZBuNrFRm5MplMQb0a+kAAMLgGeL38XSz1fjwbKBaK5vQTMyGFLYjDXbDEJm1DjsX/4hxpYsxa8/HYxla6tw0fhVOHX0F4akverDffFpbDcMGdwf39/v29h16PhQXTh5FSsclziQyssuAngzzAbsJ8KHCNP5Kzd4nhdMBgXZbfmYMt1nExlaY0ISGr6u8JJUsXFovheEqqmnE5yfF9qkT0b0KTbts8RpnFwWbHsFqSkJxCkPn2gJ15i97+AFdTj/pXUY8Y93cPGDjXhniSWF/U8shrq6lxGbvis21Legri4NzJuHsjEjcdRXJqOkqR796tZiwosX44ydV6B27w9CMV55bNiYrEEqKfZmXVbV4HuwcJ+4u++SLKDf6d/omjvRv2W+HXfmyLUl6Tnjdta5wPOutaSbd7zQq+SSvuegKrFHVo8MWaZc3MsxxLYD11MamG30vziW6xJ7pk+9vmRDlMcM3yuNdEm+cNw4aZBKm8dtB9s3/FPWmdvhPs91iDIA+buoBTS3gevgtkXaSrSxQfJnMbXH/fh5xj/khSIWWVxvfo8kN+V37cu/XAQEIRO4b+Q7Qvg7nhKu54tsh0yIJO1B2bduP0r5lwsM6XHv95dIXpVtTMn2sAxKm1diJMuQ44W+zzYWZJlcd8bOnRMlVrJejId8jt/Jxn84plrgBROy/yMS/si683uiPLLzlX8mVnnMszermYu82I++XHjzGv1NJKuLm5x/ZJ/w87IvWGbkQpjvk+Osx8q/p0PdMSjHcK+T/wx8jz2Wr0j5F4khN6/82xBLMkwHz1Es0/MWtOC/qxtRUV6AbSpKjbdqojBj7FYap33LC1FWUuBvJDc0t6K5mTy748b+aUnZWKu0IVbflEZ1XQobalLYeVQJ9trR2km+LAhPclf+6Ug8eaxyKACqHxGU5MkqPUOv+cWPDUnJZCGXzXM6xWnluKhyM4zlP9v6X8om/U4E7uT9DsS3z5uOGVdeZs77kOcskYsyFAB5pDKxyvJ/1JQv4cJLfo6jvvFN3HnbzfjddVfjh5dfiW9/14bIouv7f2WKIWM5FAB7rF79i0vxi6tvMHqXrp1+0tF4f5H1jJtx5eVYvmwx7rh3trFrZ93xB3NE/d6HnjIxVp958lFLAn9uPSGpjN12GIzrb74dRx3zzVBfyLksrP8tCW/1v0x0ZDfopTMCy/oRB++Dmppq/OSKGfjNjCtM0qPLfzEDF51/ppy+Q78zsUpfUhIn5n2iwlBRKIBcPn1KCvDojHE4/NIgwerbHywN2bqyXdLm5fHBbXr2qccMEf6X2c9g2PCR+HzhAlxz5WXYsGE9Tjj5f3DgVw/BiFFjTE4dOaaiiERO7CVtSv6O3/fYI3814QFMP193C77xzWk+Jv4cIuwKaaeyPpff8fzE7WI5sX1t5wV+t1wr8bskHrnr/8A5oSfwfzJeai7ji+6pqKjAyJEjMXDgQHzl4K+hb8U2GD5iFCbtuQ+KioojQ2m4ZWfT/+yxynibn+Sxyl9IxlUacS4pKgdhvqEAyGOVB4McwNmMQ9eI7Qpidd26dRg/fjxmz56NKVOmtOmrOXPm4KSTTgIRDdtu2/nz6ZHJq9jT0/HWDF5ukzfBeKi6VfLIsyPCiZ0iiVUEJKopJUTmRRB/YG/OqPdGDGMiTm8d6xGzUeXZJFrT/Xp0EbHabrs6qmc0fm2eCrWtbZnhdnnXO8JX9vdG9X0XtS3XGakX3fd5dQNeW70Bb6ypwoqGFpQUJlCaKDQ/SwoKUEz/CslztQCFFKMqRuQT0JJOG8/V+uYkGpuSqKtvQE0dxVxtQFVlNZoampFsIvoUGDliCAYP6OsntaIkV8vXbsBHSyjjZviobGtrGred9GWMHVzhozz58RtQWEpH/gvQXBND3cpm1DQ1YhCA3VrqsHNpI/oML0ayrgH7DBmE/65fi4/XfoG3V67B+HgcdXGgT0kKH2wzCjcf2Ig9h++AZxcvwF8/XIZJ5VU4c8x6lJqEUTG82zgUf6o5DkOG9sU3xx+D/cfsF+pt9lh1SQH+m+dtJhNIL/DOKhdEhCkd8WejgJNVScOBSNiJQ/uBYqySDiCC6NvHH4U7H33KFENGYWGCiFrrYcG/8zs486YkVV1Dg4iEkf1KvERSllwNPpY0tAZOkFhnykMnWGI1bvKIoTCVxi/+vhqH3PsaLn64GfMWh4nVL1XMQesBQ1Ewagc8sXgdvqhJAPfeCbz8FL4+4zc4fuqheGThcqzKpLHHZ7fjllNuMlWICkNgDSpLwDPey6stseqShNKAkvqRyiDMtqu/G/1byLMijWQqjTUtQ7Cqodx4roRxaCvsNuM2MKqsGoOKKk38Nso2vKTvuagu3tuvTxQRbseDNdrkwlD2jTQuc9b/IskQly9tFGnPcIv4/fR3yDD3bnANSot/OMmSS8AwvjLukqwHl+Fiw+2XdZHywNddLxVul+upyWE46LlcjiH6WLQTe9DFVda5ffkPxis/4+LjYrTFhCHwSCdJLLGty2PTHSfSTuXx4Nqo3G/u2JMEoIsJ39u9YQjIm80L6eBtUGWTAR7bfH1TyT8fQ3bjqhqshcfqxsp/SIfIoJQ9Wv7tBif1TdYwJN5GVZQukfOPe537Xc6PYf2/Bcq/dxSaY65LXcDtkJtOm1/+rYLjmNisB7iuK9al8cGSBgzok0D/fgmUlyZQXBS3yaq8nWGymVozaZQk7GYbJa4i+5M2SAkHutaczKClpRV1DSnU1LdifU0LigoKcOiepaGNbdO/YgNMrv8pBiqRiBwKgN5FxOqvbvxf7LH3ZF//z/jFZRg+chTOOd8mAOJxxfMGEasUd3Xk6DGh6y455M6trp4iz9d99/+qeQ9d2237QbhvNnmp7ocJ2w00HqtEZhJxysQqz9tTD90X0y/5mfE0JeJ17mv/Nh6qPMe98/Zc46VKBDB5rHKM1Sj9v9sOg/D3F980xC4RmPT76DE2mRZ9jjz4SyY0AtXliIP2wYWX/Mz38KXrlGzpib89iNvvebjNRlFb/W/nbKv/bcxVX/69U12u3JKt/MnHH+Ci88/AyhXLMWLkKNNnv776Z8Z7NduHyFQ+Ik9JnJjodZ3t6PlpJxyOH5x7Di74wffbFCeTV2U+nwms+CViY2/DH/+2Bn+48y48+Mhzvt1L72g/DJltP7Vj2nGH4Q9/uh8TJ+2Ft+b+B5de+B1cMP1SnHzaWaFYtDyG25N/aieHSmD9T98RBvx5/NEHAmL1+pn4xvEn+/U245zDkHhyJ51CctP/dsPcfqxDiFxjSftDbipz/Vwejzct5ByYD/+3qfV/lPxLj9WsA9W7QPmTjj/+eAwYMMC/dcphR6Chvg7E+709/10cfNjRGDV62xAhzuMiivuUcxDhSXJEyaukreR7rPIEJSc9qVT5e64d35+NWO1sKAD5Xp7oeDDLRQcPCHo/TSBdEWP1xRdfxMknn2yUyTnnnGNI1J133hmffvqpIVvvuusuPPjggzjssMM66sfI6+3HWPW8Pj8G7DF/r4h2PUejyc8oYvXWsWHyFRDE5mIZgiBc9VBdnFa1IYo7IInD7e8aYrXddnncd9Z6tkMeZ3+mbddGe9bK9nXU1o3pe1uPjWnbRg3eXvTQb/7+FhYlW7HKsz5LixKWVE0kUGq8VgtRXFiA4ngcRQVxFBmPPyCZzpiYqc3JJBpaUmhoIs/VZtTU1KGmpsEkhWqqb0aqOWn+9avoixGU2Ipir1b0wYp11ahtajFGiEnAFI8hUURHvdKYOn4kLjx4go/y6U//Be9UrkKsNYZ0QyFaa+KY2LQWM/svR7y5EY8sr8J7LY04JxbDDjXrsSoVx9LyvniroQHjahtQQXG0Rg3E/GFDMfOYnZEYswMylY+hpfLfaKhOoqGhAC0tRPACrfEC3Fz6XXxt/Fdw3PhwJlaqEBOrHNTcNWrN/Ju0mWU5iRUrJG4Q6QfyWHVjivF9TLjSfRSLlb+fNKy/eU4uKtyhyHqBY0bxEU6LcVuvVwoFYMr3/ycygXvxTDkgAN3zzSfOxbqG9ZbhpOcywODaVtx95K/w0MJd8MAbTfDWpxhQ8zKevObrePoXV2PwB+9i5agxmFs0DP9pSaDP6keR7F+BgUf+CMtG7ISCWAuWlqRwWdVKnHfY1/36MLEr82lJz1UiVl0CQZ4UiTr9QfUeU3M7+jW+hSSFpGhsxa9WXY63NwTxo3IR8SOGfIDzht2D0qICk3F4Sd/voqYkSPYodbQ09ogYonHi95W34JcGmSQQeYzx4jaSqPSOskmvO2kIscEq2yUTALCxST85NqN8Xv7uekfIMt0FuvQ6pftcIpaNWrom6+j+LsuR2Eh7SBLSHF+VNy04zIb1YrULLkkI+ph6oRVkvMUom699+bfJsOTcELX45THgLmjkYkAuNFxSKGqMyjHF9qAlEaLl3y1f9gNvysixy9d54RyFTVRbuV7Sg4gxlFiGDHHhacRlumOf6yOfy0X+5fhiXG09+JRBsAESeocTLiJqnHK/dKX805xHRCp5n8pQAEamCCdvw0bGYN1Y+Zex3UwbvBirsg8lkdQz5N9uTuYk/yKjOJMkUXreDYvir7+SPUT+RUZuOV/xmJbzqXu9++SfThoEHmny+C+PO6rvu5+nzObmNhVFKCu1XqlmmqdTCPSTkmjSfzQvk7ecSWZF3qxUtpUhuo3S31AeAbIJjMdqbdJ4rR6+d2mYJPBeHiX/RDCSxyqFAuDrHAqAPD9Z/5935skmFACFB2B86X7WS0TGzrjhD+aYvtRXkfrfk/8o/U/vnrzfV4xnLH2ee+oxzLzp13ju5XmGWP3z7Gewx16Tjdfo8uVLcNWM3/qei+SRysQqXTcxVmfc6F9nL1WfWP3xdDz7wlzzHgobQG2QH3rXoMFDDIlK3qhS/xOZar169/VJVo63SnP6vDdfxxU/nm4IWZ6Ts+t/u3nN8mudE8Kxwdn5wJQl4qvTfXS8nUjSbx59ULukKj0rPVYpzmqyHfm//7478cKzj+L1ubYN8uMTq6lqZObuC7SuR6ZoPPaf3oRDjjoB/3Pmd0KbQrno/59e8j2MGDnahHNYuvhznD5tKq7/3e3Y78CDzDrlofvvMSEXFi74BG9+YEOMtSf/7J0q5Z9jrNKzjz/ygH/8n/6msACU4Oq4E04NORRQSBlam8ifUgb4d2m/u7retj8cGpOeC/Q/xSW2J5WkfSDbyDqSyXfXy9i1w3Ph/7hfulL/dyT/kljlY/3cNpaBPXYZgSOPPBL7779/m6Fz1NTjzZqO7qWQc6+++ir6DhiCKYceEdrEoOu52P8fffAudt1tUjhsC4cC4IrxYkEqF38X2zsSICe7PUcETLBsQa7E6jurqsxjcpHCHezugnBDGTx6Ll+PVSZVH374YUyYMAHXXHMNyEN10aJFGD58OI466ihceumlG+WpynjklLzKj5tp46Ue1G3EavZj/20nM+tF+6SMqyq9OrPUufuJ1Q7qGUmsdvRMBBpOTFt7R2eIVa/MTvV9R/XspMdxlMbqxd/VNLbgF0+9gdVFCTQUFqCUSNUEkavkuVpoPVc9crVExFwlr9WWdAZNqSQakynUNVJCKy8sQFUdqmpq0NJA5GoKqaYkChMFGDZsEMhjta45iZjxVrXEKh1fL0okzALxnMljMW3vsSHET5n9EN7571qgJYFMSxz/Gv0xRg4sRkttC5756HMMaGnGTrVVyFRtwOLaZjSlKaNrDOOGDcOgsiIcufi/GLShHudO/hIOqGhAwT4L0BBfj+qqQtTVFaKhsRBIU/bYDB7Z6SwckNwe3zjOGqLyQ8RqYtSO/txMBobMzGkVuSVuApLDHitlJU9JqXL9sGcrze/0HCWuYsPH35EXcVXN4s4Lys8GRNSiietnYqx6TKUJB2DilwYJomxDAs/VHz1/Fd5c865X/QximZgJC3Du7ifgyNFn4ey7alHTlEGm6iP87sR7UVp4IB5fU4Nd75mD76xaDBQXoTFTiNWjCxE7WbgemwAAIABJREFUPY1XiktxS+pqTBw5BHPr67GsYQ2eGDgYu+28i4ehOP8fhDc116ieFGOVP6wL5d/cTsaCfhJuo6v/iIqmN9GSTKO6PoWzP52BqlSfXLvF3Ldb+UL8Zuz/oqy0EEWFMSztdz4qi6zHKv+L8u4LHznO78iRr/+9eHluA1xCgP/msel61UliNWoBJ41FF2deyDDmwfgPPLbkQpT7QhKJ0uaRbZEGrUuyyTYEz3NmV+vNIBOfBPJjk6HIBZhLJHEd3Lbwe9rKf8SRQ88YlURM1CYHvUt6hvG76Ts5ttvIf2s3hBzgkCPe5oyc37g/3H7kekqizoyvQutpz2VEkXSyjS55EfU+lm+56cTPyfHijjkXy4BMCurXxv6nkCHsxRph/28K+ec4qjxuJLnKR/1lGBPeiNoY+fcXzU4yN7lAdWWTcZWYb175tzW0dcgm/3aj0Zf/iPb2Wvn3QlrI9aMc09JmoN83eciRnEMOBAnh5HyzYEUr+pYnUFoSN+GhTOggOlXjx8r2dLK3iUz2JjnMWe9vGy7DEKwmDivQ3NiKyroUvqhuQU1DK/bZ0W6E0v308Tc5IuR//ry5OPNkS6zy3HbtlZdjxKjROOs73zebqvQ54qC9cce9j2DMdtvbk0feWOQxR0QmxcHkGKZy7pK62d28lLJJdSYCd9/9LbHK8wF/N/uv9/rkrYmhKohVesfRh0w2pNwRU4/HrD/9IeTRSu/5+9OPGTKN6kjeq+SxSqEATDiEk6fiuRetxy29lzxW6aj/kKHDDHFKYQGkHqSj/n+e/bQheY+aMhnTL/mp8ZTluf25Zx43yZDIY5W/c+dm137gOUi+R875TK6yIwLfz2QhEYkdfciDk2KzEhEbGXJA6P+62hocffgBuO3m32PaaaeFimZilb1Vi79Wj+Z/luPU60bhwqtno6K/5ZVy1f/srfr3F+aiT99+OGPaVIPnqaefg7VrV+MH534LQ4YNx1nnfA8TJu6BkpLS7CHHvFAKoeRV1880SaoYKxq/J33jEJx+1nlmw4DqSf3153vuwKNP21i6kfpfhLRiQHLT/4Gt1fX6n+3HcJI6aXtIglHK46bQ/x3xf7kkrzr66KMjSdUNGzbgt7/9LS66+BKcefY5RlaTLS2YM+d57Lbn/r5XeWf0P4UC4BirjI2fvIoVM09otIDmwnn3g3fb5c5JNo9VIkyzJbaSEpYteRUH75f1CowHu9NlJv2VizY6eZUkVQ8++OCO5pSNvp4TsWpKF0fUD3khHHs19PbcPVaDI/heAZL8dGN8dtTCiKProRitWcrrMBSAQ8jmFGPVDQXQpl1BMiyDbCiWbAR+HbUtApvIUAChtkR4rGYlzHPs+w7rqcRqR8OYrn+84gtc+OybKBsxECWJIhMSoJSI1UQCxRRvtaDAeLGS12oRYkiz56oJC9CKxlQS9SahVRNqaxtQVVuHmg01aDFeqy2GXE23AhUD+qJv3zIUl5YEoQCsS4FJlHXHiftixIC2JNfrM3+ChkQxqtasw+HDEygsTSDd2IKW1euAFcuRql6PZXXNWFKXxJrGFA7bZy8MK0kYj4VMvAA1BcUoa2lGes1CbIjVIPW19aipTKC2JoH6OlrsU7KDODY0TwISg3DadbPawEbEavGYnc1cSwqDiBnyPJXEjzT65MKF52rOUm7jr9JCwZI/VI6MC8meq0Qh0r27D+nrE6s+WeAll2GvInmsxuitAu84VKrVhAtItiRDx6JGVZTauvsJoawzKodatXW2jCaZGn/58FHc8c59xEHbD3kzxYCh5YP+f3vXAWZlcbXP9gKyFBWliIAIiN1oLLH8aqxoTH4jRlTA3nsJqDGaYIkdO/ZYYklMYi8/USwkKNEo0uwRBZGyja337u7/nJl5v+/9Zr+7e3fZhQXuPg/ce786c2ZOe+fMOXLb/pfLd0s2l1tfr5WeS++Sp897TVZWNkl+9zx5a/FAyf31Utkru1aasnIlpzopK6qWytfn7Swvb3uq9Nl0a7njq/kyJ1kt1y0vlZP2OyACowapAbwcAf8tXWmKUfmOCQNUHBGIMdis7E4pqZtlgdWVCRn36bVS0dA2YHVU8Wdy/ZA7TIRMfl62fFNyupQX7tJsy6A/iRiAxPxgADZV8aoW9X9jqP8ZhIsDO/X5sGkY1AqMWap4zPeb4XZVxjHHOeqV28199nkA59jZ4XYwGIRr2YHiNvir5+CZ0NkEQBZuF9P7lddQCMX+ts4uilj40byYNzBwQ/6397aN/0OglA1yH6T1+4kFHH4X3++PKX7rp46Nzh+NpuH2AjThcWaaorgHHE89x/fguXAotT2BIY09uAQY++2Nc3wxt7iffB0/Q9/bHv5nEIOB23Deho6VpWOOJCkSqSX7n4H+uGe3hf+5eFVebq4kwbtEW9AGqQH0nQzE+mBna/wPH4dBR0MXBygzUN31+N8Cb835P0xhAn6HvFov+R/bcSk1QgRwcr4kZAj4es3yvwXI2WYC/+vGHs2pqlGrFlDVTxudarb6m1zDFjTVn/pdmrIkO8em9VEwVvumZVrVZtJCVuWVdbK0tE4aGhtk6KY5kiD/X/lLf2uEuPIkFjd07mnxqnFjDjNFokDTD2bNNGCrRnYqkPrAPVNk5oy35Z6HbeGnVPpfAUY1xl58472geJ8+64fvF5uiV9BL1ha1us7X/6ccr6kA9jSpACC7v/0mjCZF8SqNCB03xoKhAwdt7vKcniI33HZfWGDr+qtM6gBEkm67xcaiRak07+msmTNMhKICqwq43n7TNea7jterLz5nClkpsKr3njZhjAFsLrvqetOmq6+4WJ5+/GFzXiN0TTGv6682Ua3o46jBG8oNt02VAw/9WQAQN9f/Pv+Hchx6I+B/F5CA4nys/wGUwuZpTf/7xatYR/k22LTXX5YbJ0+S92a+J303CQsIGWB15ZIgWhXA6vKaTWXpltODAI509b/S8MsvP5NrbrhD3n37DfnD5Cvkmb9PMzxwzC8OlP0OPFTOOOfiSEHIVDaEz//PPv24iUzVaFTNp6qpAPyFNLbjWJeY61LsgmDdkp7+T0peXr6z/+0CM8YMsirO/m9d/1tLAO2Bvk8H/+tI/Y/5rbRoyf5vDVjV7f8nnHACm+XB9+eee05mzpxpgNXxE04MdiNWlJfJiy+9LMeMOzUowpyu/Y+IVZZHWR8uKm1qlxHqomE0N17cnwKmqaJZ+XoGVjFZWYCmXH1xTk97UwFMnz7dbPnXSNXOBFW1Ly0Cq9Mvl8vl9y4FQBQUs8WRXASrfVCkeNUXZ0TzoKYqXhVu67fRjp8Fxaxc/lN+h4K7l/9D9v39BGmWTdYHThFpSRGsrRev8gteuQhMCfuZFrD6HKdO8PrVajtTAatURCymb/48R/Gq1PRtpa/tGfvNvWJnzdqZAVZjBVKKg5P+PlPmKZBaUGCAVeRcLcjJMqkBCjXnalaWKWyVbGqy+VY1NUBDUmo0NYDJuVpjwNXySs27ulISdfUm56qJXq1LSH5+nvTtt5EUFBY45WULCI3dYXMZv9vw2JY9+5tTpf9GvWTzIZtJzvIfpLDse5HlS6VxyRKpL1suS6rrZWFVQhauTEh1U7ZMOPgAyUnUSXZTUpo00XkiKU2lS6S8bKksrU1I3S6VUp2TIzXlhVKX6CWSs6FITh+pqamRbhsPlSMut/k++Q8Rq76z2swJNWCCTaxulYsFc/QvlX6I6zRSAahDofdpxKoxFFzy95QglOYDzM6KFK6KFLgyid8bZWDPbhHg1OgZgjRtUSvnlEqWLCj9Qi6adrUsq1lht+ubQlbWkdluwxFy4g5HyrAeu8mn750q++zwleSp49KUq6V55f4H+8voW9+Qvv2KpTo3W37YZlfJPuNS+U/pK/JK4xbybKJYlnarlF+WVsvde+xHBbRC4DcEWG0k0ncVtUH0sG8E8WInFDz6MqjiTimpeS8EVj+7PgKsnr3RfaKYdLhCbatx3770lGCYLLA6xQKruQqsnikVxbaiLZybzgahzDz0ii6xgwwj07cjGKgM++i2Gq+mKLxUq/CrVvgn3DoKBzxc/AgXMVI5oaAnDOh2g1BrBQidhhPqKsLrlj3YnQEI7W0/xVyDrbr2gtBJ40joVslmILSjw5oAoVCgCmArF6zyj6EAXVv5PxKFQxGc4AfIDX0u5CsDkyz7/MUuzAsGkfAcLFSwvMT1vl5k8J5BJNyLtoZAChY/wyrSKfmfHH48j9vIfhi+gyZr3SKUyxkcgtAtgFAuKj4CQq82/m8OqIaL0HahZ2UiT2rrmiRLF350kdhs87eAqiky6Rbu7bZ/W+Azq1E/s83ivrlOz4kWsrKLyBVVdbKivF76bNAkJUU2Os5fPDSpOTwQ+t/v/zNIBcD3vPj3PwdV7hW4tKCjta9aAqF+d/nF8tTj4SL/HnvtawBZ1umpMAHt1ynHH2lyrCIVAN53/922GJVuz9eiWtqPyVdeKk8+9qChx1Fjx8s/337TRKwefNgvTKqARd8tlIXffCXvvmUjEC+49MogCldTIGi+Ve2XtueUcUcG140ZO8H04Y9Pa0SqLU677RZ9A9ZWwHTKTdeYVABaPEfvf3DqHaZ9+NNrFExuO/9HFz8NCE35lAM7RIuYOf5XoFS39W81uE+cWR57DPlVcbIlEOq6yVfIB/98U6ZN+0cAriqwWj/3BpNbVf8ArOr3xb2ulRVFNmVEuovQp50wRo4cc7zsf+ChctVlF8rQYcPl2PGnyKMP3Wsioe+Y+phJCfH4I/fJ2PEnyzkXTDLvDex99y4OHmT+/+szTxhwVf+07/rHbWum/50twYCp8R8cD0CWs2/15j9eld9OukD++vJbUlLSy7TtskvONrl29e/iSVebiFvra1l+f3v6NNHo5sl/uF2mv/GanHnysfbaiVfJuBNPDxY79LorJ54vz740XXr27BXJyatANJ5x2SXnBO+7aOJvzfu0jW+9+Xrk2cefcJp5hrbvb3+x7bvksqtNBG99fb2cfuLR8t6/3jXH77rvcdlzn/3T4n+mB2iEuYVzrRWv0h3mnFMVc3Tx4sXyxBNPiEatGmD1hJOCqBqVgQvmz5XaZK7Jewy5wfobCzr+Lrx5c2ebHKsMYBtgFYMEpBgPYASZJw5fv6qpAACsaud5svGKC3fSF8ztAVYVVNWcqgqq7r13s8pQaQuXdC+MLV4lDhg0QNktMs89LKwwbw8AvLO/Rsr5zz8lEwalH7F619Db5aBXzpZb8ILDvWJWzd7BVe6b9zDSFwVUz/hCDguKV+n1Yd5Qc/fht8vzQ++Sw744Qz4OE8jalAL2Arn9+aFy12FhhGk6wGpr/Wq5nfH0a71vUXrYdrZGXwDHMX0NUgC40SXAO/XYe/lVm41BBlhNly9x3dQ3Z8vLyyulqKS7SQegqQE0YrVQUwLop+Zc1e37unLf2CT1mm+1oVFqGxpMUavq2nqprK6RlZU1BlitXLnSgKpNaqBr8SvNr6rgbF6BFBbni0KOh40aKBcfEs3JxO3+6MUn5Yu3X5LCwkIZtPlA2bh3LxOtlPhyvqxcsUJ++G6xLClfKYuXlUpWolZ+tf02kpWbK1mmwFNSGqvKpbKuTpY3NUp5doE0jSiWhqxe0tDYQ2prqk3y7uo6FbrZsu9pk2TQdrs0IxtyrOoJNkDi6MuGL87rMQVIFTDllAEotoMcf3o951gFsGrvs0An2sDVmhGhanJGOWBVjyHiTO/h/EgDexZbg8Tgc+6ZqJvLoasO0axtqJNfvzFZZi76IJKBVZ+b3Zgthbn5svtmO8olDW/IgJIaqWrMl8raXCnOrZYJ8w+Wnef2kNHFlbJ8xAgp3HWIlCSekGHd35XX5w+VCbU/l2WDBklJokq+3G7PoJRWJFrVFdKy9GyShWXVgYMPuqhe9nMzwRBB3weVTZEeNTMdsJqU4xdEI1b/PPwsU0E4L8/Spi7RKLV1jXLkgjuCod5agdUtbg+B1Z5nS2nBLpGCALAX8Il2sDML2wHt91fT/Wt5RRx5MNkxM5Sh+RGZK952QwZCzHxyvYsYv2Qwm3GmXL2Yg8FcdIu7PsDizzsAVmgb2ozjvp3l2z7stGBAQqNTQUC7dROLG0jD4YPtlgfDvHZwunRhHW3zcykyL/t0YjmQiv/Z+WC6Yd7CrmTa+LamP6Z4L9/rAz64h/kf4wL7FuPL4xzIOud0siPE/ef3YTx5bjNgHucg+HItzqEAUMFznMcUz22N/1l2AzxXIF4BVcwVvEOP6TnwJaKaU9n/oK++oyP4n7f6I5+qebbLrYrvPPfay//MSxGwB4mz1zn+txIvWBh1kf/rPP+7nNxt4n+nU9YM/1tw1fK/LZCJOa48lmjMlq+W5Rr9pWLKgKoWL5VsXflV3aYRqwq4NrloVqftbH553dZk7R/90PlQl0hKt7wG2Xxju6hqQCW1LQAooziS6lQH6mibOpr/W9T/Tt+2W/+7FEKQZSn53wOPWf+yjGfAh/WxnWe6K6zBjJvd5WV3bvA7O0b/2/Qe0EfQGZDHvs4y/N/QaCKV1U7WPqwO/r9y0gWy4JN/y6033yz7H3iQ9OrZTVa8NNDkVvX/Ejn95fNN/xHsGEpH/++3x3by2DMvmSJch+y7i0y591EZMnSYHHfUoaYw2M4/3kN22mqA2cVSXNxN/vXRl5Zf3LzmRTbWzcz/KFSFiFXfdk2p/10uez+PO/pVX1cnp5/0KykqKpalS5fIvQ89Lb1795FPP50rK5Ytk112/YmUli6XcUcfJjdNeUCGDR9hxru2pkYuOf80OePci6XvJv3k1AljZOrDTxu6jTv6cLn5jvtls80Gy+knHSNFxcWy7IclcveDTxpgVd+t415dVSWXXHCanHXupcYnqqyokF123UNWrFguxx99mNx461TZqO8mctoJR0eefeNtU9315fKjXXaX8vIyk37hxtvuk0027Sdff/2lbL3N9vLZgnly0XmnyKNPvSAlJT0DQLhd9n8L/H/CsT+X92fOkJKSErnkkkvM2Pbus6HsuvtewfQae/SRcty4CTLx0otCYBVCMCtLli9bKrM+mC2HHP6/wT3p2P9zZv9HRo7aNpqPFcAqCysW4hHHhrbGQdjri+fN/khWVlTI+zPelsXfLpTvvvmv3P+XF9JOBeAbZSwcfKMUhjoEeltzrK5uULWZ1FgPD6SfCiE94rQGvKb3lMxVGQqEFJj5+SK54t35smH/jRy4anOualoA86kpAbKzRM3ZpGjkapOJXK1XYDXZILX19VJZVSM11bVSW1EllcvKZZ8t+sngPt1lQO8NpEdRvnlZj6ICGdk/vZXh5684SQoK86WoqNAo3W7diqWkpIc01VSbvDBZeXmSX1Qk+Xki9TX10pCTL42V5ZJINkiipsZs36quXCnViWpJFtTIsqV1UlXVKIlEk+TmZJv8pHmFxXLcrX+KnQocsdocuLBbsawBqUZj+NsCF3YLts2VWt4sCTh0DCLtUOQKemj7TXtFilf5BqKJKnPRF2ogIkLVOBQx+eP0/gElxWGEqqtgFRq7IdBqs67aSI4Z370vv33rJqmsqwzAVQ1bVaclS/NDZDXJ1g27yajqxTI063PZ+0cJSWY1ypKCvlLcZ6A01g+S7jnLZGD+G9KtuE6q6vvK5GvLZe7gneWVn5woO+XXyXPbbGejTFwuVYL8HLBsjyxaWRfJd5gucDm4/GbpUTVD6pOaCiApx83TiNUNgjH/26gzZIPiHMnP1y3kInV1jVJV2yBHzLkruGZUt8/khmG3GgDWRKz2uUjKCneLBR45QsqPAICu1wcD5GmT/negB3LrwrnTz7Y4LgBqTCScZ9ewbQPjuU2OC+UyXD2Oi60Wq38AWJHnuEXg0kVxpeO4dDhwuUaBC5vrNwJcOiAVDicM/3QWLuKBy3A7G2QanBkAu+kELnQ+cGGjXwC6Y+7D6eTFDJ9PfNs8nH/hNt10+R8gjs3/mGW2HMdFrSIFgG5L5iJWbeV/5uegXyHuEQR5rB38H+42yPB/mAYhArjHbMeN8L+TRx23cNFe/g+j0QDKIUINubO1jeVVIp980yS19bBV3NZ/Bc7c1hrlH0sDm3rKLDhTNUzdNaVnc7M1P7/IZhuHfGtsOwes2tyszfVkR/I/L8q0xf9vk/73ijWC7ztX/2taGrtYBZvHB4YhN9nG9Q1yBvtwDmOC+1n+xi5cOvkGu5mBPl92Q/5DH3SE/v/bs0/JnbdcK2OPHiOV37wid561OOgmR6zqwUUatVr4swD4bGb/u6hytE9BUwVL8/MLZIcR/WXmx1+ZQJQdRw6Qd/69wICpGiX82CNT5dhxp8h5F18e1f8dzf+NTSYdmfopEf2flxsA2r7+LytbIaeMP8oAqwA/of8VfL34/FPkrHN/LSO22tr4V1qNXnP+TvzNNTL9H6/Jqy8/L5P/MMXQ9I8P3mOAT40g1feUlZWaZ9/3yNMmGhb0xDN+fcXkYCz0XF1trQFtzzz3Elny/SJ57ZXn5XfX3Wb68siDd5trj59go1aVf0z7zjtFzj5/omyxpa0Zoc+prCyXk8f9UqY+/Iz06FFi7odN2i773y168II5FigmjD1CqirLZOzYsRFQVUXeHbffKnPnzJE777lPdth2pJx7/oUyfrxNBWBoISI1NdXywosvya+OP7VN+l9zrGrxKoyzkScfL6lo4qiC0OENjU+cB+XZ2GSmjhMMixZ+Y4BW/Vz07Tfy6ZxPRPMZzJrxjnmcOt3+n78S4Asefk9bI1Z33HFHueWWW1ZLpGqzjq2nBzLA6no68GtZtzXv6pkvvi+bDukfpAQwxaxMQSuNWs2WvKwsyclyFVV1pT+pqQEapDbRIMtWlEnlwu/liK02k//dZXgApraXDLOfe0SWzpslRUVFUlxULMXdukn37sVSWFhgUgnolov6unqpq6+Xurq6yG8c9z8bk0kTsaDAlBrUWx98pOxyxPGxTfRTAeCi0KC22/+tPkCFaQW4sO3W5nLUP46M0nsQteo7gmwoszEPh8cobMq1CkDVACJu2xOvPvNq/sCSYqvwQ4jU/OZ0AEGDncJtaGqQaV+9I3+YcadUJlaGCVkBruoNpXvJF3/5RPpnz5PnryuS4f3zZcn3OdJYViaDd8yXqsomeWfelrLTiMXSu29Sfvi6XKbMOlje+sk5MuSrj+W2A/cPEhKQ3+OaEgK+C8urzTF/dd1El+RocaIgG2wk0ndA6RTpWfGcKZxWUdUgx8ydIuUNYQqfF7cZL92Lc6QgzxbCqK1vlKqaRhn9ycMBObbpNl9uHHa9FBdlS25ugfx346ulsujHln4UwRLnNLCDC6eJi/q0Wf93ULVyBWfgsMCmwO9U0QhBtBdt6eL2swPCx9muwhgyEIxr2YHCs+Jy27MzGEYT2m3AWOhgx4v5h0FDju42vOGKT2BcfcCKr2Fg368wywa05f9ooSsfsIJNmRb/e9vpeEzwHbzgR/NoW3xHmoFRJyDMQg2cIj+4ALRkBwHzniOueE6BntxWlqf+/ONz/nxpK//71/Oz7Tm7CMZzzyxWUSQUz+W22P+YL3g++F9zqAIkjeN/5E1FkSqArPzp08ifv836RFuRUa08Jf9rVJeLZmJ/Y+3gfxsp1yL/E8jEcmid5X+3iJQW/zsdC5m1+vk/1OMYG5bfzM/f/JAldfV6vdXd1pixaQJwwOaNp1UDIwPttT2Ks6VXj0YpyPX43+kBLEAaXnIM1xH8v0r6383tNvM/5dptlf9pt0vb+d/uIrF/iAyOfvJ4+vYD20uw7Vi/+iB3qP9DOzDC/y59UlyuT1+/dzb/L5g/R+64+Sp58ryvZeOelb7oD34ncvrJZ5uEUasR+7+z9X9n8r/TK77M1d8a9XnqhBBYZd1ZUVHmQNenpHfvDY3OVvB08JAt5Cd77yePPTzVyHzdoq9/b7/5fwZo/f31txk9phGoiGhV0BbP1lQJgwYPkb32+WlE/5eWrjBRqgrE/u3Pdqt/8Ozp0+TVl/4uv7/egrg6HwHcasQsnq/n3nrj9aAdel2H2P8t8P+kC0+WQw45NBKp+vZb0+XySZfK4396WgYM3MwAq+ecd4FMOOHkcP6p79jUJE8++YSMO+ncyLb+1vifc6wGvPmfxWUmFYD+61xhExoqvkCMUx5xwsY3EPW+tkaspuTkzIlOo0AGWO000mYe3MEUqKipl+OeeFM2GLSpKWSl6QBs5KqCq1rMKlvy3LarhiaRRGOjVCUSMueTL+SIIRt3CKDKXXr39kmSm9Uo3YqLpVt3BVa7S15ertTXJwyQWldXL/X1de6TgVb73VzjAFgtTNDUoEa33SLffcO+MmbyfSkpCGAVypMBieZgmQVWU/2FDqzdEqUAkNU5iUgVcwbp8F7/mL+lRqNUjaHQ2GQAY2xfZZBP3wlglczdAFZFXjIoUf7UYJdXv3xDrn3nNqlN1ompZKaVIpynkbeoj3Tf9Jcy58OlkpeXI+cXvyO1782T0aNzZM8TC2XuYpHxZ9fLA5OzpKi6t3z9XZVMHXC2FG68u+zw9b9l3IEHcJBqSEJTWCvM+6o5VmEI+04/K382yAwNG6olNysRGFNnPbVYVtaHjtbDx/Uzxhf0v67i6lhPeHRR0JbhffPl0v1728JHOm5SJJJto7BXF9hg9D9VVeU5CIeAF4l9G4KBZ2w5ZtuD5zccGp+WcSBE3JjAEWAniK/j76A9O0hx48vPxP3ROR4WqvLnvvKb5tGErWcnQwiKo5+WN5FaIArUt8z/YTGFOBnAABa/A0WqGLxgmnN7QXtciznP8oEjGXwa+L8D3nIgkzH6kw1GhphPjYp0gDCDr3AO/LYxMIk+8H0YU/9+5l2eX7jOB9bZ+fXllW9box14N2Qq3sM0VFmMsTfzi4AI/b2mFhv8yFXtA+dcRWReKgCZ9RfowwC4eZ6TLdAlpsjNDcBOAAAdr0lEQVSLK/Lm8zzTmJ/DPNv1+D/HbIMN5qwT/3E8sU7yf8xiHPMOFhGU38FvXYP/k5Hig23S/26MWV60zP/6ruaLjeAvXQjBggfLrNWq/93iMctafG+V/70UH6BlwP+0c6Vj9b9dVOx8/W91t5/OB/pWi7lG9D8tiq/X+t8tIvj6tsP438keRArDzsBYgJc0YtVGdyo42TsAIbUdky4+U7YcMUqOn2CjKSsqygOgtVev3vLIA3cbH2LcCacb9aT5Vl97+QUDrPL1+my9Xo8xGKrHGP/T3KnDthxp8rT60a8ASxEdq7zym4nnBdfrs/WeG669Un72i6NNFC3bDr6NwjY461pcl4q/cS2ff+KRe+XQQw6SouJugRl65ukny4x3bSAn/+2+x0/kzrum2kNZWVJTXSUvvGgLWLWF/zkVQGD3KbDKxpV1dq2A9YUwXgYixRVeYGXF37mhbNz4RrL/bjYMw/xQYc69DLDabL5kDmQokKHAKlDAgKsPT5MNhg00kasKqBbqZ7aNXs3TlAAaddnUKIuXlkpBaalcNnqXVY5QjWty1dLFMvvJ26S4qFC6detm0gEYGd3QIIn6pNQnLHgajV4NQVVNVdCQSBqZrs5iY5M18rJzcuSwX98ifQY2K1EXNIOB1bhIK9YP7KD5/dAIVlvh1qYIAADL362ct5GuiGjF86EDkPydtzLpd70HeaPigDeALf17FJniVaYGUmTV04Z64JyN8LCRrVZpiyQbk/L47Gflrwteke/KF9lzuq8uW6Txh6QMHP47mfVBk+RIrozetocctPAm2X2TOfL9iizZ+K0GyT00T/r/vEA+eiZLygp7yoV5Z8iO/TaVi4Z0k4EDBtoYWgfUajSypScKWdnfDKyCJtgGw6ChH8GQKgcjGzgw8rq8/ndjx3OPQQw4V3BiQJ9mRprL2Yh8cWYOuSgV/fSdUbaRuMI23s1twNjgHgYN2Yjk9+H9aC8bjcH8J0cI9/pgHkcfgidtX3LcIoblF/NM2h6LNrJzyvy3avxvox99cM43tpnGPkAOevC4MA2Ylr7dymAr+hcBCV0EPMA1zj/HW/G5fX5f/HFgGciAdJyMZ8dAzwNsRl99I59p0TH8D7nrAiwSSQMuA3jH+zra/sdW46D/WVlB9XFf9pvFhwYbWes7VFylPF3+B7+BF3wdsu7xv104A4C43vG/y7May//OFsA5llVrhv91sdnKS7SJQf60+Z+K8TGg5sujlvz/MJ2AmAhz3eXRlfx/0Ah9aJH/XRFULBgxHTpH/1u5unr1v10M5fEGjXTHUoT/uXaBA5XXS/3f2fxP0fIt6X8TlTrul3LXA38yUak6bpry7fSTjpZ99j1QxrlCUuonaTGpr778XCacdKa57uEHbNoubM+34Odzcs0Ndxig3UbD2hys2JKvz/j6yy/kuAmnBvNFdz5qpOo++x1gQFqdR3i2phVQOaRFtl5/5QW5+tpbXfuOkX32PSAolgV9ru3SyFlNKfDQE38zBZ74D3MN18f5HtD3em0c/ufz/8svPCs7bLuV9OmzofOpsuTTBfOlurrKvTpLJowbK0eN+ZX84sijZPhwm7ZA/5Yv+0FmffiJHHr4kW2y/xVY3XrbHSI+ZRaAVaxUdYkIghQrCL4To7/rvlkgO+20U9x8zRzLUCBDgQwF2kUBA64+Mk16DBtoIlZN1GpejgFXNR1ARWmZlH6/XC75n23SzpnaroaIyLLPPpKvXn1KiooLpbCowAB6aqwlGxulIWlBU41GqU8kRVelNZo1mayXhP7W8w5Y1Sgsk+spK0sOn3iL9B64eYtNUmA1p9/QYJFNL4aRiOrjDIBEHV4LpoZAjwvzhXpzxXbQAACvyEXFSte81zkJ7FizcxgoYCpe5UcQ9d+g0OYac8GmbnOWraxrGmKBTJt3pzGS9xQ5UL8u/1Ze/fwNefqT56SstsI6+dkidQuKpKb8TKlYvFK6bbKpDMudJ3/e4w6pKS+UhterpW5goZTukC8fV/WWi8bWyQFvnCeHbZAjxxy0H22yCwNXbWtcmwwQliXfulQAetQHBpj2eo4XPeMGmY0fvbfL63+XUxf5dPGJ7dpwrNgQ42MMlhqnQwEsl8fRv8enFz+Hwco48NN3zvlZbEDyM/kaPFOPMUCOMcf5qANkc6zadBzWIYdjZcEwW0gDcwbjzfzD88HvP5z6KP9H008wsMhAoQ+Q4tloS8j/tt1+/0DvtkQQ4Dk+/4MuvJjPhjnmlAHxnBOKPvOzuH94Jt6J9mJOtRhBxBGEJBdBEzyz8yMI7Ryxjo0FdfxCcb58YTnsB0cwj7QrgljlEeVaVTBHedVUJXfnArDA8XBb+V/bz5FdLFfWPv63+iA1/1swLOB/t7MDC5UsW1j+gA5rPf+nyK3JcoK/G/53IHTn8r/uIAgXujAOIf9Hd/fAlkpL/yMHfTQDQDC14/S/gqhqL7LtBV2pfGesELe7tbP5HwAgRxDH+f/g4Vb5n4B1yKcI/zvMIW7+t13/2+AB2LKs81hfsK5gmc86EfOvZf0P/re7Rprrf+J/Rwc/Gj+j/63tofTrcP7XPKu6q44iyHXh0tTJIP7XCFJNBYCIVS1OpXlVzzl/ogwfqXlVLWiu+U81n6nmPx0+cpQ5hghVjQ7VsXzo/jvNJyJY/a36CqBefO7Jcua5l8qw4SON/a/HLjznJDn7vF+bPKngdX87v0aj6t+YY8abdpyh7RgxKjLv2P6ZdPFZ8tODRsve/3NAIH98+5ftJ4wD/Bh/xw7LAZ//3/vXO9KtQGTL4SOjalxtSye/kGN13PgTwwK2IrJg/jypa8iRnXbeLXJva/yPHKtot9G1H31fHkSsMnP7xiMLczZGcZ12nldEeTWIJ6ovANkg91dLYMwq8ZCTxV9lamuOVd9oyvzOUCBDgQwF4igAcLXnFgOkT36e5DQ0yKLvV0jV0lL52XaDO3zbf0ujUL38O5nz1J3SUF+viIsD/WxeGJWP+k+dT5XByYR+t4CqAk+JBv1MSmNSyxo0yeETb5Y+g4a2OuiIWEX+VN/wZ32BIlSITsW1yK2qBgSuASjLRiacBugWvR8KFM8yijZpo5aQW9WccwWr8N04kDG5jPr3KORa8EHkHoyAEGBl0iBqNDzW0JiU5bVl8vbX/5IZ/50lc5bOk6XVpdLv3X4y8/PR0tiUJxv0rpQbfvyMDN2it+R3r5KcynLZY49SOevNPWT5snxp2mBHuev0MUHqMxufGkbO2ohZ+4e8q99V1ARbVDhqEkYywEPfEQb9GKhTOgOsijNyuqz+p9V/th0A4GhftV+cw41BPB/4UtryPAvmgovqjIvuAR1xLfNFHDDIx9A+H4hEG9lx9aMwfacM14J3OCpcgTLbPkTf2kWOSJSoSwUAgx39gh2G98XtTIpwiANEec6E/I/iSGFRGX/eYS6CntwOH9BD1ALbiqlo6Y8rj6U+l/kExfAQxcuyzX8OZBODVSyjfMHKY+vbxQw84xzex33HWIB2HcP/Nicv5DLnAzQ0dXlWuR28QMHzsSPsf0Swgn7Ydqx6TXOy6rs1ag48jHQAysPt5X9fz5g5SNvG1w7+tw435g30q9EojjfBL9jZAeXCsnGd5v+maG7lZvzviuH4wBr7uszXDD4yD8eBZenzf5iz3o5bGH3Ybv6n1Dlmp4+jQ7r6H9HgkG+dyf/t8f8xXq3yP9GBZXss/9NuplXj/zAFAN7TOfrf5/9oGpMA8NEda5Q7lseU27de6v/O5n9nt7ak/zUP6mknjJH7HnnGFJiyYKkWpLqdcmY3yBefLZA/P/2YTLxicmDDfzp/rlxw9knyyJPPSU5Othx71Gi5ecr9QSEpE7Fqilc9Iz1KesqCeXPk2WeekIm/mRw8WwFULlKFeaPXXnjuyfLY0y+Y2h7HjxktN025XxYv/tZErmpRK9b/sz/6QAZstrlJOaCArl7/h1vvlREjt45EdbL9wDYV+DMd/M/nf10Yfvzhe2T06ENNZG7whxzT2BZojU17WgOlystM4aqx408LFpmZV317kH9rjtVR22xvDgW20oeLSpv8VWXfmI1TNr5AgpEPRQ4F49/LCslnbFZc7OzhWRy1gAmaAVZ9Mz7zO0OBDAU6igIKrt7+2gfmcf16dpNdt+jX6RGqLbX9/Qevk8VfzDMAIxQPnGAFWVUuJpMNovlUDeCatCCrKsSNhmwlP7/sxrRJo8Bq/sAtXTGcaDETlu/WcbBOQbjtP6wwa3WD27JP11n5H0ayIqqOFWsA7rjqmkbZ57iCWQSyIjciUgGg+AyvzA8oKXLKL6JpArCVwU2fSOE50+qw4JXbso8o2Hvvf0FufTZbRu21mWzRt1C+r82WbYbmy/wVy+VHvZ+SmQsHyc4bDJbTjvqpe4Xdlm3+d9G0wW86pjRcWGa3s/jAC7e1GXDoDAmAT9Cbvk6FwxQHUnUZ/U9Ry4iog1MLW0Jpw0VHEPnC4CGcSnPOEQ/zjOkSR8sA1HHVUCPGFCqMBtWY7cP9CAi0lW0cfr/vzOn1PG62/RYUA++Bl8JxtvLBv4/BT06bkWp+ABSAkc0gAfrOx3wggvvlXwc6YP76/cY81/s4MkGPY5xBX0Q28TjjGLcTtMQ7fTsT86oZ/7stnWgz6MVb8WEDox8+qMXOP9vY/EwGaXCcwdSO538UPAsLHpm2OdCd5QHTjNvh08Sf10zL9tj/SNeBrcj6PP3OhXVMe1zFYcwV5IT0wUPm/6BPyCfr8nX788CXDwwC8Vj6zmLn8b8FT7hvoQ8WAigZ/rcp7XywPCX/E3DP8zaeznZxBvOp4/jf7kAI+d/yqC5St4n/aYGgI/Q/68rVyf8t+f8t6n9dXKdUUdxmH2DseP0f5ifnNDyYUxgP34729auvG3kcU/N/mA87wv8xRV992e3bh+ud/u9o/nfR8thxB5srTv+Xl5eaHKv3PmTzoD7y4N1ywzW/iZgiF0+8ysj8zQcPlT330aK34Z9u7T/z5GPNgbvue9ycx/yyzz5K7nnwSfPsPz50jwwebAtfwS7R99147W+j75t0lUkvwM++Y+pjstc++8ujD98rN1xzZbPrd91tLxn3q8Nl5UpbnOzO+/R66++0R/+3lf81RcLH/35X9t//p5KXl+d2IIbpQxVQRZ0/bZPu9pw27XXZeofdZPCQYaadcQsqkO/cD/2uqQC22nq7II+yue6D71YYYJWNIaOIvMprPBHW1KoVR9yA2Jkcq5F5nfmRoUCGAusBBd579Db5du6HsrJshSlSlUiiOJHN1am+seaAzS/aQEbueYDsefxZbaaKAqu5/begbYZh3m3/YRZE0GiiEFyF0dZVolYH9CgKokJt+5HL1P0y292QFoB7GH88yMkaRJuaHssnsz+Rt96dJbPmLJSvv6+QHj0KZOCAHrJZ343k6MP2l4EDB4RgrgemthS1urC8OnCkeXuMv+CoY7HORa1ia6NLCwH9z8BPq1ErVPjCjlS4wrxeRq1SARsGJNlwDBY2XEQHeDqe/8NCa7zoE1cACnOW7Uy0AeAs2sG2J0BW37jlecAARyZq1ToJGDe2oRmgR35rjKsZF1NpPMyPi2d0pv3fUtQqIlj9qFXMj7byP/wcf56Z42tl1KrNpaxjyTrBB/ixmwNj7QPP6yT/O1nHDrOvJ7nyekT7p9gm3nlRq1lBTvp2Ra0i1YPrBC+gYTFReQiAcGv+f1eJWo3z/9uk/1dr1KrlRQQLQEb5ffB1W9zCt7+Iw6As6zqWYyn5PxO1GuaY93etdIGoVYx//K6VRpMr9ZqrJsrvrptiihhjbrRl11pZ6QqZfNVEuWryzZKXnx8sDsGmhl7EPGMbygfa2X7riF0rLUWtt4X/3/i/V6Rm5XL58Y93NRG61t0LI1Qh3zVSdcaMGVLco4/s99NDArHPeGgcyIq26A0MrAa0+3hJRROv+vjht4rmsuCFYcvEjiMGK3O+B9v6OQLBXy3SxmFFiQeOV3dg5GUiVn0XJ/M7Q4EMBdZHCsyf/rL0HjBINh66VYd0X4HVgs2GB0nDWc6nD2TY7VBQONiirL+RYsDPReU78+iMeb9uqcm2W/2hA1DJmTttDABv+82AEi38Rfo1je33iFQNjFkDvIaArNXVPkBrW2KjUF2ch1slNX3TiMZIZlW7CRdb/lE8Cw/BO1C8Cm3pbENGt9N3Sf1PRZcwr+BUcLQgjsGe8Oes2UrsIhR4VbxDHZnGztx+19pChr/9Htu+7XGOnoDd5xvRnQpkdrYjQ3klMb6+DGvmyNDcgu3JEaPtcWQw/9IFMla/I2PTqzC/6A6A3Lxck7N7ddv/KgcRbaq7MLDlH5Gresy0lfRKe/gfTiJHovhFEH3/o81ARqfyPxYybD5z6MNwIbOV9BtOh66xhYzVxf+UPqZV/qeCPl2H/200OeRC2vrf5YlmkIDnM/NMM/536TfqEwlbsMrxYVfz/9PW/24OrD4gM6wx4EfHrpGFDLfbJxj/RhvVCvpl9H80xzuD1x2m/x3NW1vIiNf/KAAc2nzqSyEnOusyy9dhsdL28n+Xtf9JRrfE/9/89yuZPu0l2WnHHaRPn95SXNxdCgoLTI7a6upqWbp0qXzw4X9k730PlsFDw0jVttr/CqyO2GqbIJjF0Hv2D5Umx6r+IX+VvyLCwpgFExR5KhQb53EPhDdPAkaD2fEBMMtGj3ZY28iGQCZiNbCJM18yFMhQIEOBDqMAcqxC3nLkE2R6WGwq3PWAyFVrhGsxBLcdryk0NjkFQJjjL8wJCbkfvMdtqTGKlLY0GSNCC1bRDgtEG7EO0esYWDVAC20JCWs8hHlOI7rOZj6379GFP8rDRdipo30EJrUOrwNxEREbbKuj0QqAVas4Xb6esKCWpgIAmKqXwEDjvvOqLutf1pmsh1nnrhX63xRgs04mO4Y8VojmZYOS+8l04arHvv0BA1c/NXexGpqYU2gD7sFx3yhGG1K932+jb4ehrXG2UwgGh8AYbyENo50srfA7sLliCpvgmSxEWuZ/B3JR0QzuM+dn5efwe3zDP45mPOY83zEHfBuVx4XfxcAoIi+DsdEd8FQhGPwAPoP9yeAC3q+f7KiyDY0x9IMF7JiEg8D3+LYufncu/9utxqYd2BrvpbdYk/a/Rs5pvlWeC6aglYKXBLa2hf+ZL9FvjMvaw//Ydowt5PaTox15rqVKd+HLGsiAtZ7/g4Qv4VbUVOnvuhb/J6mgTo6xpdrE/y6dB+smlus637Fo4esdXwZDT3IRK8yXNen/Q563qP+VDpSHn/V/M/53cgRzHp9t1/8hD/q2rG+XQT/hk+2w9PR/mHaAn+XLavxe7/if8mq2qP9ppzb0LdvZ7db/bv5x3QeMU0r9n5Nt0rhh/tl3K/9bMNW2yy6Us+2zztv/nv5vjf+VZh/Mek+WL1si5aXLJVFfK7l5+dKjpI9s0q+/bL/jzoaOzJNt1f8KrI4ctW108es/i8uafOHig51xApQFNE84X3DHhaSzoOGJxU5JnAHHkbV4TwZYZYpnvmcokKFAhgIdQwEGVls1BIJFLwuepjYE4lMGoAAPAyIwEtAb30BFISsGJGBA83Ogvwywan4gajXc4g+gMwgbjSgye72fgxVAqL1U+4UA1TBvanPsiktSORAjAq5QAnQTUYlo2CZZVFkXqZzOBgC+6yf0KBwq0A1d4hV4n6ZwknxjH9cBjFpj+t8j6KoCgXAY0b+1Cgh0YKlxkLOt480GN46lBAIpYm3tBAItoBzh/44AAl3UKssd2MRtCQRguxrP8u1agIA47zt0KAir9/FCCj8PchLPTp//k0HuawbhGHhnOcAASmfwvwFJaeHKyDLKEa1RrP4fzvPxVQICqZp6l18ICPgfOYcz/M+yAPoP+YIhK1YXENh+/g/HERFp7eL/Rlu8bFX1v1ozXUb/ewIgbf3vZLovI33d0XH6H1Hk4RikenfcoiDrA9hrzRYC2wIEUk0GU8TMpVSC3ZjR/85m9/LjQ2askv4nm7WZ/s/NCQrywnbnBV3L/za9iwVSw6J266X9317+pwUT9pE6gv/nzNbiVWGOVTNnNGJVjTf/BTyheIU4zrBk5yzuPG9h8AUXO+z+d30vhAqEj7YLRQn0+vqFn8pOO+3UzODKHMhQIEOBDAUyFGg/BTjHqq/0WeazbFaAFLml1BBAUStrBITbWLhVKGxlo1vD6FO8M5lImogDszqJFACuyIipXJ3jHXeRZ2w06veBJcUohhwhSiRS1ECk+LORp0b/qYPfLI2AeYPTnW7rP6cXsErUHFGANFujJgKANmxC3PsDh8hdpi3RiFUGOnynCbqXC/nw9b4u5WiMtUr/J7WYR1i4hengA8M+uMznzX2gr4uC5VQC/hznaACOZkNaI9hM+GRbJ5hRiKyjIlsMhLENhOewMe4b5noNF31jXuT78Vx/oVsnOy9u8zzw0yQw6Jea/9WhtFGEiAqLs+ui/K/F7WyBqlj+d/Ypnst0jgPRwPc+/8cBHXE0UpnC96IvmDt8DwAPtnuZbugPIp54foEGvlMLu1fvZdrx2Mbxa/v5P5Ha/m+wETE891PJILTbP98e+x+RdNon3oqsNNOoVT1m5ozLFanXM/gTRzf/PM971iM+bSFDujb/K1gSgjip5laE/z2wyeeFdYb/nZRPm//JCQfPxxUKwrzw5dyq83+YPqZd/K/6MTcnSIWEcY3T/7qYkUjh/6M4nJFxbocIisb5cwW0Xd3+P4ONKfmfou+RRsqfC6xHOo7/rT3Lfwyuwm5Ydf2vdnWYbgvfY/U/FQBlPRcnL9YZ/vcKuEYGxFuYjbMdOkT/J5ImtQ6ihVPZXHg//Kgo/4fj3LH6f+3F/9Lif1pc8u1/tsthX7aV/2d/9KEBViP2v0asssHG3/2VcG4ECybenoCHw1DW37qFzp+wPtNDsHGhA3YQOTE9vzsTseqLiczvDAUyFMhQYNUpAGAVOiFaiTzMcWodDLuiGgUYbH5VBU5DgCEhubl5AeDK+VWxfZGNCeS8C45RFIbRIW6Ll37iGhgvPsC4/ZTvV50oa/AJH527aSQChQFFRLalAn+gMxms0bGCXo4zzLuk/qftjWzI6Heee+kAjArOxNklvm2ydjgYYZoNpgsM+DhQzl9lYIOy0xwMl1KhSwKMuoBDEa8MEMKAX90AIwMWfq7TjuP/eMfc9NUD3lleYG51lP2Prf7aZwV1AKAqmKO8iohV3r7MEasM+qTD/yj4EfAIRSrzPFg7+N+C37zzI46HA9nmRWX7Mm+d4n/KscpAKeYIfM+uF2Bk+RILFu3if7KX0M/ATmpF/wNMZRCoM/kfC3cASNPx/xlETKn/KRUA970Z/6dIy9I+/o8LMIiCnz5dud8dvsBIxfh8UBkm7Xqv/zszwNAFgCDFTtsDDDWYADny7YIrCk6q3+TnWmV57su5dPm/S9r/BISvqv3fUfw/d87HspVLBRDYjAqsshJlho4DO9mB4ZU6DB7CmPW3AqoczYFjUBRAiPGeOOfIf4fv1yqwmvnLUCBDgQwFMhToeArk9BtqHDZe6UNxDLtFJSzcFCpsa1RaOd9ggFQYkbjXb6kPqjY/j5yj4RnTJi+CFcc0ilVTBbBxsC4AqzAmWtqyxoYUG1j8HWPK+lrPd3n9nyIVAAPKfh8w99igxHdEumnfeVGX5x/fz9/V4eKIFLvAEEb34Rk+yANAG/T2o3wwTgw+4rm4N8wRmHqLGAxxRJDjGWiPX9zN7zPss+b8bxdMfOeP6YtzJuLQ5aZlGqfib3aU+Zo4Z9BfRGC6wUmPcw58cDQypk6eYGxgG+NdHF2k5zhXI37DvuVngJY+PzKv+rKU55d/rmP5387bZvxvouxtXQM4/XoN5uXqsP8BqDKYyvOCUwWAN9rC/9wv1Rfmt+6GSLF9c+3if6uDfT9rveR/ApJb5H9KN8GyY/Xwv93RY3fBWJDcb0Ob9L9XiM/X/1i8gIyL0//+Ysfq5v/W/P8AyHCFKOP6gMjMOP0f4X9PzrH+jrOj4vV/WEjO3t88irxj9X/qFDGcG9wsDDK45wrAsl2f0f+2mCn+Opz/qeAu9Ej79X8YDc0ynsHxVHYrrtdr1zr73zMc0+J/r9iVb2/jGe21/+d+8pFstfV2QZo2nTf/D4Ss0Uk7LbHgAAAAAElFTkSuQmCC"/>
          <p:cNvSpPr>
            <a:spLocks noChangeAspect="1" noChangeArrowheads="1"/>
          </p:cNvSpPr>
          <p:nvPr/>
        </p:nvSpPr>
        <p:spPr bwMode="auto">
          <a:xfrm>
            <a:off x="1301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66" y="1342730"/>
            <a:ext cx="6211167" cy="4229690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3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91825" y="1112021"/>
            <a:ext cx="140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Nombres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5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Ciutats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669223" y="3752849"/>
            <a:ext cx="9624959" cy="96202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</a:rPr>
              <a:t>Barcelona.</a:t>
            </a:r>
          </a:p>
          <a:p>
            <a:pPr marL="342900" indent="-34290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</a:rPr>
              <a:t>Tarragona.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3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Dispositius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669223" y="2657474"/>
            <a:ext cx="9624959" cy="317182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Movil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</a:rPr>
              <a:t>Tablet.</a:t>
            </a:r>
          </a:p>
          <a:p>
            <a:pPr marL="342900" indent="-342900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Ordinador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Portatil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</a:rPr>
              <a:t>Televisor.</a:t>
            </a:r>
          </a:p>
          <a:p>
            <a:pPr marL="342900" indent="-34290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</a:rPr>
              <a:t>Wii.</a:t>
            </a:r>
          </a:p>
          <a:p>
            <a:pPr marL="342900" indent="-342900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Switch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0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tx1">
                <a:lumMod val="95000"/>
              </a:schemeClr>
            </a:gs>
            <a:gs pos="0">
              <a:schemeClr val="tx1"/>
            </a:gs>
            <a:gs pos="50000">
              <a:schemeClr val="tx1">
                <a:lumMod val="95000"/>
              </a:schemeClr>
            </a:gs>
            <a:gs pos="100000">
              <a:schemeClr val="tx1">
                <a:lumMod val="8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10521" y="446860"/>
            <a:ext cx="8791575" cy="689962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/>
                </a:solidFill>
              </a:rPr>
              <a:t>Í</a:t>
            </a:r>
            <a:r>
              <a:rPr lang="es-ES" dirty="0" smtClean="0">
                <a:solidFill>
                  <a:schemeClr val="bg1"/>
                </a:solidFill>
              </a:rPr>
              <a:t>ndex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16007" y="2772117"/>
            <a:ext cx="1784668" cy="1268038"/>
          </a:xfrm>
        </p:spPr>
        <p:txBody>
          <a:bodyPr/>
          <a:lstStyle/>
          <a:p>
            <a:pPr marL="342900" indent="-342900" algn="l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Definició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Funcions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s-ES" dirty="0" err="1" smtClean="0">
                <a:solidFill>
                  <a:schemeClr val="bg1"/>
                </a:solidFill>
              </a:rPr>
              <a:t>Tipus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endParaRPr lang="es-ES" dirty="0" smtClean="0"/>
          </a:p>
          <a:p>
            <a:pPr marL="342900" indent="-342900">
              <a:buFontTx/>
              <a:buChar char="-"/>
            </a:pPr>
            <a:endParaRPr lang="es-ES" dirty="0" smtClean="0"/>
          </a:p>
          <a:p>
            <a:pPr marL="342900" indent="-34290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1020112" y="5501558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7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CC"/>
            </a:gs>
            <a:gs pos="50000">
              <a:srgbClr val="FFFF99"/>
            </a:gs>
            <a:gs pos="100000">
              <a:srgbClr val="FFFF0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8957" y="781921"/>
            <a:ext cx="8791575" cy="733812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err="1" smtClean="0">
                <a:solidFill>
                  <a:schemeClr val="bg1"/>
                </a:solidFill>
              </a:rPr>
              <a:t>Definició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31375" y="2911656"/>
            <a:ext cx="4683415" cy="1035865"/>
          </a:xfrm>
        </p:spPr>
        <p:txBody>
          <a:bodyPr>
            <a:normAutofit/>
          </a:bodyPr>
          <a:lstStyle/>
          <a:p>
            <a:pPr algn="l"/>
            <a:r>
              <a:rPr lang="es-ES" dirty="0" smtClean="0"/>
              <a:t>- </a:t>
            </a:r>
            <a:r>
              <a:rPr lang="es-ES" dirty="0" err="1"/>
              <a:t>C</a:t>
            </a:r>
            <a:r>
              <a:rPr lang="es-ES" dirty="0" err="1" smtClean="0"/>
              <a:t>onjunt</a:t>
            </a:r>
            <a:r>
              <a:rPr lang="es-ES" dirty="0" smtClean="0"/>
              <a:t> </a:t>
            </a:r>
            <a:r>
              <a:rPr lang="es-ES" dirty="0" err="1" smtClean="0"/>
              <a:t>d’elements</a:t>
            </a:r>
            <a:r>
              <a:rPr lang="es-ES" dirty="0" smtClean="0"/>
              <a:t> </a:t>
            </a:r>
            <a:r>
              <a:rPr lang="es-ES" dirty="0" err="1" smtClean="0"/>
              <a:t>d’información</a:t>
            </a:r>
            <a:r>
              <a:rPr lang="es-ES" dirty="0"/>
              <a:t>.</a:t>
            </a:r>
            <a:endParaRPr lang="es-ES" dirty="0" smtClean="0"/>
          </a:p>
          <a:p>
            <a:pPr algn="l"/>
            <a:r>
              <a:rPr lang="es-ES" dirty="0" smtClean="0"/>
              <a:t>- </a:t>
            </a:r>
            <a:r>
              <a:rPr lang="es-ES" dirty="0" err="1" smtClean="0"/>
              <a:t>Organitzat</a:t>
            </a:r>
            <a:r>
              <a:rPr lang="es-ES" dirty="0" smtClean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2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000">
              <a:srgbClr val="C8F0BE"/>
            </a:gs>
            <a:gs pos="50000">
              <a:srgbClr val="8AEE9B"/>
            </a:gs>
            <a:gs pos="100000">
              <a:srgbClr val="28E83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755276"/>
            <a:ext cx="12192000" cy="747626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Funcions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242563" y="2670490"/>
            <a:ext cx="2901437" cy="1655762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s-ES" dirty="0" err="1" smtClean="0"/>
              <a:t>Recollida</a:t>
            </a:r>
            <a:r>
              <a:rPr lang="es-ES" dirty="0" smtClean="0"/>
              <a:t>.</a:t>
            </a:r>
          </a:p>
          <a:p>
            <a:pPr marL="342900" indent="-342900" algn="l">
              <a:buFontTx/>
              <a:buChar char="-"/>
            </a:pPr>
            <a:r>
              <a:rPr lang="es-ES" dirty="0" err="1" smtClean="0"/>
              <a:t>Procesament</a:t>
            </a:r>
            <a:r>
              <a:rPr lang="es-ES" dirty="0" smtClean="0"/>
              <a:t>.</a:t>
            </a:r>
            <a:endParaRPr lang="es-ES" dirty="0"/>
          </a:p>
          <a:p>
            <a:pPr marL="342900" indent="-342900" algn="l">
              <a:buFontTx/>
              <a:buChar char="-"/>
            </a:pPr>
            <a:r>
              <a:rPr lang="es-ES" dirty="0" err="1" smtClean="0"/>
              <a:t>Emmagatzenament</a:t>
            </a:r>
            <a:r>
              <a:rPr lang="es-ES" dirty="0" smtClean="0"/>
              <a:t>.</a:t>
            </a:r>
            <a:endParaRPr lang="es-ES" dirty="0"/>
          </a:p>
          <a:p>
            <a:pPr marL="342900" indent="-342900" algn="l">
              <a:buFontTx/>
              <a:buChar char="-"/>
            </a:pPr>
            <a:r>
              <a:rPr lang="es-ES" dirty="0" smtClean="0"/>
              <a:t>Elabora i presenta.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2FF"/>
            </a:gs>
            <a:gs pos="50000">
              <a:srgbClr val="6DD9FF"/>
            </a:gs>
            <a:gs pos="100000">
              <a:srgbClr val="00A4DE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93360" y="773600"/>
            <a:ext cx="8791575" cy="750287"/>
          </a:xfrm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</a:rPr>
              <a:t>Tipus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3306" y="2631232"/>
            <a:ext cx="8791575" cy="1530221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es-ES" dirty="0"/>
              <a:t>L</a:t>
            </a:r>
            <a:r>
              <a:rPr lang="es-ES" dirty="0" smtClean="0">
                <a:effectLst/>
              </a:rPr>
              <a:t>a </a:t>
            </a:r>
            <a:r>
              <a:rPr lang="es-ES" dirty="0" smtClean="0">
                <a:effectLst/>
              </a:rPr>
              <a:t>relacional.</a:t>
            </a:r>
          </a:p>
          <a:p>
            <a:pPr marL="342900" indent="-342900" algn="l">
              <a:buFontTx/>
              <a:buChar char="-"/>
            </a:pPr>
            <a:r>
              <a:rPr lang="es-ES" dirty="0"/>
              <a:t>L</a:t>
            </a:r>
            <a:r>
              <a:rPr lang="es-ES" dirty="0" smtClean="0">
                <a:effectLst/>
              </a:rPr>
              <a:t>a </a:t>
            </a:r>
            <a:r>
              <a:rPr lang="es-ES" dirty="0" smtClean="0">
                <a:effectLst/>
              </a:rPr>
              <a:t>distribuida.</a:t>
            </a:r>
          </a:p>
          <a:p>
            <a:pPr marL="342900" indent="-342900" algn="l">
              <a:buFontTx/>
              <a:buChar char="-"/>
            </a:pPr>
            <a:r>
              <a:rPr lang="es-ES" dirty="0" err="1" smtClean="0">
                <a:effectLst/>
              </a:rPr>
              <a:t>NoSQL</a:t>
            </a:r>
            <a:r>
              <a:rPr lang="es-ES" dirty="0" smtClean="0">
                <a:effectLst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es-ES" dirty="0"/>
              <a:t>O</a:t>
            </a:r>
            <a:r>
              <a:rPr lang="es-ES" dirty="0" smtClean="0">
                <a:effectLst/>
              </a:rPr>
              <a:t>rientada </a:t>
            </a:r>
            <a:r>
              <a:rPr lang="es-ES" dirty="0">
                <a:effectLst/>
              </a:rPr>
              <a:t>a </a:t>
            </a:r>
            <a:r>
              <a:rPr lang="es-ES" dirty="0" smtClean="0">
                <a:effectLst/>
              </a:rPr>
              <a:t>objetos.</a:t>
            </a:r>
          </a:p>
          <a:p>
            <a:pPr marL="342900" indent="-342900" algn="l">
              <a:buFontTx/>
              <a:buChar char="-"/>
            </a:pPr>
            <a:r>
              <a:rPr lang="es-ES" dirty="0"/>
              <a:t>G</a:t>
            </a:r>
            <a:r>
              <a:rPr lang="es-ES" dirty="0" smtClean="0">
                <a:effectLst/>
              </a:rPr>
              <a:t>ráficas</a:t>
            </a:r>
            <a:r>
              <a:rPr lang="es-ES" dirty="0">
                <a:effectLst/>
              </a:rPr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3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34768"/>
              </p:ext>
            </p:extLst>
          </p:nvPr>
        </p:nvGraphicFramePr>
        <p:xfrm>
          <a:off x="3098457" y="607026"/>
          <a:ext cx="38290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Acrobat Document" r:id="rId4" imgW="5667480" imgH="8020080" progId="Acrobat.Document.DC">
                  <p:embed/>
                </p:oleObj>
              </mc:Choice>
              <mc:Fallback>
                <p:oleObj name="Acrobat Document" r:id="rId4" imgW="5667480" imgH="80200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8457" y="607026"/>
                        <a:ext cx="38290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>
            <a:off x="11183843" y="1102496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PDF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ata:image/png;base64,iVBORw0KGgoAAAANSUhEUgAABQAAAAMACAYAAAB7NMrNAAAAAXNSR0IArs4c6QAAIABJREFUeF7snQdYU1cbx/83CUuWgigiLhy49957W+veWrfWbb/WXW21ddTRVq17V+vW1ol7770HDlARBUFlk+Te7zlhBQghiQm5Ce/5nu8pwrnnvuf3vrnjn/e8h3v1+q2AxDZtm3vSj/RfkRKY2e1DsmXR0TEitZLMEguBHDkckk3xzu8pFrPIDpESeP0mmK4vIvWNGM1Sv77Q/UiMHhKXTRQv4vKH2K2heBG7h8RlH8WLuPwhdmvU40XstpJ9RMDYBDgSAI2N1LTjkQBoWr7WNjoJgNbmUdPOhwRA0/K1ttHphcvaPGra+VC8mJavtY1O8WJtHjXtfCheTMvX2kYnAdDaPErz0YcACYD60BJBXxIAReAECzKBBEALcpYITCUBUAROsCAT6IXLgpwlAlMpXkTgBAsygeLFgpwlAlMpXkTgBAsygQRAC3IWmWp0AiQAGh2paQckAdC0fK1tdBIArc2jpp0PCYCm5Wtto9MLl7V51LTzoXgxLV9rG53ixdo8atr5ULyYlq+1jU4CoLV5lOajDwESAPWhJYK+JACKwAkWZAIJgBbkLBGYSgKgCJxgQSbQC5cFOUsEplK8iMAJFmQCxYsFOUsEplK8iMAJFmQCCYAW5Cwy1egESAA0OlLTDkgCoGn5WtvoJABam0dNOx8SAE3L19pGpxcua/OoaedD8WJavtY2OsWLtXnUtPOheDEtX2sbnQRAa/MozUcfAiQA6kNLBH1JABSBEyzIBBIALchZIjCVBEAROMGCTKAXLgtylghMpXgRgRMsyASKFwtylghMpXgRgRMsyAQSAC3IWWSq0QmQAGh0pKYdkARA0/K1ttFJALQ2j5p2PiQAmpavtY1OL1zW5lHTzofixbR8rW10ihdr86hp50PxYlq+1jY6CYDW5lGajz4ESADUh5YI+hoiAP5zOydefbSFUkDC/3mAT/5ZSPV79T7sZx83OSbX/yiCmZMJhhAwRACctz8GT4J5g+KljJcUy3o5GGIqHSMCAoYIgHR9EYHjzGSCIS9cFC9mcpYITkvxIgInWJAJFC8W5CwRmErxIgInWJAJJABakLPIVKMTIAHQ6EhNO6AhAuC803kMEnNUIiEPbOgUYtpJ0egmI2CIADhoddQXxcvFiU4mmw8NbFoChgiAdH0xrU/EPLohL1wUL2L2qGlto3gxLV9rG53ixdo8atr5ULyYlq+1jW4MAfC3pdtga2uDMYM7Whsemo8eBCb9uhoREdEZHuHsnAOzJw/SY8SMu8oVStjIpFrH0qUPCYBpEEptARcA4fFG8ZPRBzFEAJx9KlEA1CPzL0n8Y1mAf3c2swAosGw0DlIJZ3Se1j6gIQJg/1WJAqCB8XJlEgmAWRFXulzgdemjbqshAqDFX1+ywllWeg5DXrgoXqw0GHSYFsWLDpCoSzIBihcKBn0IULzoQ4v6GkMAHDnpTxXIJbNHE9BsTIDFgbYYyOzvuqKLi5NjxvwNGNy7DXwK5dN42GP/V1i39TBmThygVSjM1gKgjYcEw1tJUMoZeH1diR0KCUbUlcBFEHDYj4dTQeDqWR53YnR1jen7GSIAzjqZR69lv+riH8sA/KerPgIgj9Cre7HxqQ/69qiI3F+s2fEIPr0e8x6Ux+RhVVOPJ0Tg2qbVOJy3Cya1yI+Yl9dwPigv6tQqCKcvPq92X36KjEfY51gIQsb9OA5wc7GHq5Ot6QMjgzMYIgD2XRn1RfFyfUoWC4DxgTi15STQuAcaFjSMteL+CrT95jnGHZ6DFu7GD56Xr0Lw9GUwlOwDlUGTSiUoXtgThQt4ZBovTNhbtfkI2jWrhgJeuTX2fxUUin1Hr2Jwr+aZfluUNIAhAmDWXl+YpXF4ff0ynjpVQANfV0i00FIGnMSv6z6g9fhOqOJifL9m6igDO1ji9SU6WrcbZdbHi4FOsKDDKF4SViuwLyy/7PnFDE6P98f2X/cBPUaiq69NlhhA8WLB8WJAhAgf7+GfTQ9RqGsn1Mmr7Y6peXCKF2uKFwGRJn5XssR4MeBjpTqEBEBDyVnXcZkJfJn9XR8aD54EYOP2IxjSp206EfDxs1dYu+UQBvRsBd+iBbQOmyUCYLF6MkwsLWDZaiWuKwFZfilmd5Hg9WE5/ngEQMKhWy8ZqrxW4MdHHGZ0k0J1j+KBqGgBbwN57DnN40EMwNlzaNFAisY+HJx5AUFvePid5XHlU5p5ckDZKlK0K83B24VD9EceD+/w2HpHgCpJkwOadrBBZ1slVp8XII8D6nSSwfO2AvNuCXAtJMXYusCpXUocCNPHNabta4gA+NPxPMk1/7Z/64ivF0cm1wJMW/OPPTyf+8EJ1WdHJj9Qb++mSQCU48Pjazh+4SEeBEYiR4GiqFq7DuqVdMEHJtjdKY0JI2om+PGLmnYB8Or6Zdjn2RPTW3kh5OJWrL1fHAMGVINnBueNfnwc658UQN+2Jb5IJHwR9BmFPJ0h0ZKVyPMCAoIjUMSL5ZSapxkiAPZaHvVF8XJrqiYBMA5vL+3C+q0HcfTCa7jVaIGve32DLjXzwe4L0QifrmDR4IUQxq/A+Jqu7KOtd1PcXYqGHf0x5dJCtDKGACiE49jE+pjosgrXptTE0bN30ahWaci0pG0rFEqcvPgAzeqV08n+JIFPkwio7W/aBjdEADT69UUZhIPz1+NACMBJbZHL0wvlqtRAk1pF4c7ej4VPuLF1G87kaY1vm3hDm+SrfHkcM1aG4quJXVHNggRAS7y+6CoAZnm86PRpEmEnPgTnN5+Cskkn1PdSu6HFv8Cuuf/gvHcbTP+mAlw5gOIlRfzL9Pkls+uLwaGQ0TNRTmiV9eKfYstPe8D1GYceJbNGAKR4MSRe1L/tlaFK75HoX9FRv+eNjD7TBsecbgcKYdewZP51+I4cjObq1xINh2t6RqZ40Tde/sarJsMwpKqLfvGh8ocSL09sw3nXVuhZJZcBx2cWEzyCdXhXShpFiA7G9bOXceVhIF6GAXlLlEPT5rVQIU/GT+6WGC+ZUcvo7yQAGkrO8o/7ce46hH2MyHAibjmd8fOE/qq/G1MAZOM9fBqIDdv8UomATPxb989hlfhXwsc7U8BZIgDaFpdiYWsOJzYqsDsc8K4pw4zaHD7fVWDCUQFyOwn+N0QK5TE5Fn+UYFZXCd6cVOLoB8DRhUODOlL4vFdi6n4e5drI0NdDwKHLPN5LOJQsJUGBICVmnRMgV5tumfoyjK4I+N/iceU94JpfgiZlObw7r8C8awIUEg69+8pQPkCByScFKOwlmDhUCvkxORbcz5Sb2ToYIgBOP5a0BFjArpFOaPdniriXtCmI+jfnrIZblV8SRUIB2NU9rQDII+zmHizcGYISzeqheiFnCO/v48gtZ3QcUBs2F8whAHpD+4p45jIBYZc249eH5TAt8cXJUEc+f/MZPvkzF/Z07WeoHZkdZ4gA2GNZ0hJgw+Ll7rS0AqACb/2modPoB2g0dTTal/eA8oUflh/Ig0mL+6GkfWazMP3fjS4Aslg78gNqz8iHRxfG4/Cp22jZsEKmE9G1X9JAmoQ+Q8U/NqYhAqDRry+qF/S/8bRaN3Qva4fo0EBc8juDe+7NMb5Xebhn/kFP5mypAqCu1w1d+2UaeAZ2MGTJlZjjxUAMpjlM+RK7fv4Ptv1Hol3hFAEw7ulhzNruDy7GHW2+744arhx0jQNd+5lmQoD1xou2Z6K6KKBN1zODAKhrHOjaz/rjZROeVOmKrmWTBD8Odq7ucHPQ8xvuDD7TpuKXLOLoLABqfkbWNQ507Weq+Yrp+mK4ABiD25uX4qh3P4xv4KF1hYOpOCaPGxOAfSu24aJdRbSpVxxeTgI+PL6Ky8rq6N+6CHJkYICucaBrP1PNk5YAm4ps9hg3M1FP/e+Z9TWEmLoIqFAqVZl/A3u2QnEdxD92viwRADlnCSYPkCKSZfw9AVp0skFzFwHOCh5z/uYR6CXFnE4cLm5U4F/7BAHw8W4F1r1KQFKmsQzjfAT8uYFH5T4yVHitwA9HUgQ/lvGj/t2cxEWCif2ksL2iwMzLApSJZEs3lGF8KQHr1yrh1NYGXQpB48VV+VqJKXc4zGjBYf8aBQ5EAjauHDo3kqJ6fg7SaAG3riix+b4Ax0ISfNNAgmLOQNgrHluP8rin20ooQ/wNQwTAqUfZEuCE3X73jnJC699TxD1Ny2ZYDbeKs1KyBPf2TCMAxjzF1t/2IrzFYAytkTOZoSAI4DghYcnu7QLoUC4Gt668QIhzcbTv0hxVPGQqT8UE3cbBA5dw4y2H/BVroWOL8vBUfZkkR8iDCzhw/B4ef7JFkQo10LZZWUguqy0Bjg3AvuXb8aBkV4xq6Yb76hmA6pmH8ve4eugoDt9+Dz53IdRoUA+lwg5gyYEgxCgFCJDAu1V/TGjiadANVtcbl679DAoGHQ4yRADs+hdbAmx4vDyYnloAFCIu4pdmQxA06QiWtM+XJl6UuP1nI3R8PQPX5zZBTo7Hyy190OxYJ5xa3RF57y9Fk/GxGD9OBr/FOyAMWY62J/vAr+o8VH2yDssvVMPiPTWwv/oQcOuu4cfa9oA8BNd2LMNfm4/gIVcOX/UfieHtc2Bfj9Y40e0o1nT2hkQIxcExDbGk/C7sG+QLQS0DsKXyIEbVWYYK+/7F4JJSIPYCfqowHPabr2NClY84OKYZDldfgNovtmD1vhfI32USZvTMifMrl2Lt8RCU7fcTZgysglzhfhhXez5+f3zUZAIgCwF1wY/9my371bY0WFvYGCIAGv36kigAqj9A8+E3sXL+GeTuNwydi8cjVebv6fVY8KIYOuR9hws3ghDjXhzNvmqCml52SCcAyj/i4ZkTOHQlAOH2+VC1YWO0qJgH9lxCpvGit+XR0yMQxy4FICpvBXRuXwHKmydx+OobKAvXRM+ONVDQARBiQ3Dv0lVcuvcSz8MkKFS1Ibo0Lwl3dokzQtP1uqFrPyOYpHEIQ164sjxeStgBGfo94/tO7LHFWBLeFDP7lIEjUmei5wo4jp+2KtCmhQ3unrqLZ7wXmnZsilLh17Dv5AO8sS2Ktl1boHreBOWHj3yFc4dO4NSDT7ArVA6tv6qHcm6ShJgLrog+nq9x8pLavdL5ObbO24MLEQrVfRu2pTFkWgdUcIjH4z3L8a9rK9QP/A83Sw/C8OquVi0Aii1eFB8e49B/p3HpZRxy+ZRGw2Z1UDXXKy3PRAlPqNFvbuHQoSu48UYJj5KV0KZldRR3lQLqAmCJcBz/cz3uVR+E0bXdwAkRqmudn3dvTG7mifd6XKPYte+nrUq0a22H+2fu4klkLtRs3w5flXKheEnc4I59tjJ93tVwP1J9qJVReH3nGs7e8MfDV5Fw9KmMDl/XQQkXJgoKiHl7D0f9ruBaQDRcfMqhReO8uL/mv9Sf6Sl1ELpKu78Xvi2LHrle4vDlT6javwdKhV7P4Jzql2geUYE3sO/AFdwOtUHhYk54f/szaoxOzADUeD3MjfCzG7FQwzPySwv8wlvXjHTTXl+c8C6jazx7H4pL855SvzKcr+/GjgexkLPlWJw9mgwbhcaS+zh76QHuP3uPaFcfNGnfHPULOoBj145Z5+DWqTLib17FtUAlCtZtie6NCiWscFJ8xpPzp3D4ynO8gwcq1GmA1jW9EHk2JUkjT3xGzzI83pxYg/m3fTF+ZP0MvsRI/z737VflLfL6osszEtvwI+D1O126qkQY2hhEJ1RG7TR1zlp8/BSpdcycrk6YNXHAF583M1HP1AIgm8Cjp4FYv81PNRd9xD/WP0sEQLbEt+83MpTyV2DaRWD4IClirwkoVpPD2fUKXCohw69VBCxfo8SdPGoC4GvA2Y1D1zYyVIlUYtoeHnnryTCmIhDwgMexmzyufVCtFE7VHMtIsbAph8MbFdgTnvInmZcUv3bl8OxfBf75JEGvjlIUe6PEihsCeFtO9W/FZQX+eSTgbV4pFrZMFADlHAb3lqF8FI/913hEuUlQPIbHlhAOUztL8OmqEoeCgLI1pagTy6syFT9rqQ33JVFniAA4yc8jeVfXfaOd0GJRgrhnK+UwrZ2dqo7d1L1xiIwXVMt+WQ23cjNTsgT39UotAMqfHsaP6yLRZUonVHZMu+Ay4UVp9v5w+NRvgpblnBF06j8csmmBH3uWRo6wm1i5+CrcvmqN+vl5vDi5H0ed2mBC24KIvfsvftsRjirtG6GKhxwBT6NQtH55SFhGIasBOKQEXu/YgG1RtTG2XxXklSY8HCcvAU4WAKtDOLsO8+4Xw/DOZZEj/CWeyouglo8ET47+jXVvK2N0l9LI6eCEnDkMe2PX9cVb135fEhPajjVEAOy0JEUgNiReHs9ILQDGXZuPOj3eY/bVuWiWM228KDIVABs2nYvPbb7HvKF1UcwnH57MbIBeO4th2IKJ6Fy+CHx9ArGgYqIAWEuOa4t6oMeZWpg3uQN8Jc9w6WUhdOngjL3djSUA1kEvv0r4Yd54tHK/hUX95+JMroYY+9NwNLA/j18HHkGjfXsxvPRHHBjdCG0W3zOpAKguArKfDRX/2LGGCIDGvr5A0wuX8BEXV6/EkYK9MLW5C26k+dzPPhiNci2aonFxB4TfPI4tdz0xaHxrlHinvgQ4Fo/3rsPqV8XQvW1ZuEc/x5HdV4BWAzCoqovq5Zpdt4o2ao6WJTnc/Xc/zrx3ROkmTdCkSDyu7vRDcO2BGFMvNxB2B7uOfkbRKj7IIwvGqX9OIr7VEPSv6GyUJTu6Xjd07ZcV1xddX7iyPF5auME/Q7+7IiKD+06sn3YBcMZflyGUqoeuDbwReeUAtt6KRt5y9dG+Vh58OLcP+/hGmNavPFyV73B8+Wbc8WmNzlXdEPPwBDbeKoDhI2tBei6De2WPYuDf3sSWpReRs3sfNPO2g1MuJ9jFP8P2ecfhOmAgagRtxy+3fPHb4MoW+cJlkfFSRYJr61fimHs7DKidC5Evn+OjV2VUiDqh5ZkIUL6/imVLLiNH0xZoUsQGwVePYsdzH3w7sgl8JGpLgHUQAHW9Rgms/MFfl8H71kHnBkVg++wU1lzNg4VTW1K86PG8m3A/2oSnVbuhWzkn1fWds3GEu/NnXNh9HcrSZVAsF4+nR/biRM6vMKVDUdiEXseKP88CdZujZSlnRD4PAF+mCnzi7qT+TLtG49xi7QLg7P2hyF+zCdpW9IKnlwT392k+p/pCCmXIVSz74wJsGrVEixL2CL9/BttORqPxGCYAxmV4H/ymNPBYwzOyrvcZXftln/tRggCo+X2oJCLPpH1PKYSq3pE4t3E7bhbvhEE13OHg7IB3Zw7hrmMZVCjgiOh7R7H2biGMGdsQBXl27diBy84l0b5dFRSSP8LObS9RceRgtMgfhyf/rcfyp97o1K4yCnDv8SjEHXVre+OzWrKEx8cMnmXKx+PMsjU4X7IvJmaQKMF/SP8+V6v7txZ5fdElJv9YtRtPn7/WpSsKeefF9yO66dSXOlkmATEIgCwe12w5pAKoqSagNrJZIwACqP+VDXrZKDH5KofJbYA9G3iU7yuD/Rk5zhWSYWAOHj/s5hHlKcGspBqAzHIBCA1UYudRHpc/J9Tu8ykjRfeaCVl3oQFK7DjK46raMmzPajLMqi3gn2VKHFfbzVeSU4Jp30gRcUSOhY849OknQ7kXCkw+lX4JsK2vFH8kCoBni0gxrzGHQ+sV+Fet1mCVFjIMc+MxazePEAGwKSLFrCbAlhVKXExKOzRyXBsiAP5wOFEA5IGDY53QdGEknO05zO7ogGchSpUA6OMhxZhtMQiJFMBquJX+KUUEOthbXQAUEHlrF37c4YihP7eCb7rleImZErdK4vtRtZFPIiDi5k5MP+KBsf+rD+7ECvz+tg6m9SgNR5YZ8fo05mwB+v5QEYEr1uB8id74obkXUmS5pMyLkuhX5gW2XHBFnxFtUNaZAxK/HdckAEoub8acs67o0q0BKhV0hZ1Kd+Lx6ugKLHpdO7l2kqHu0fVBR9d+htqR2XGGCIDqNSINiRf/n1ILgB+PTkCV0e7YeucHVEu3FEoHAbDdOQw5vgl9i8oAVeZeHUzMtRrnZtSDqqybKkMvQQCc5nsG39WeiTyb/DCheo4UMYZ/gU3djCUA1sOvxbfh1KjykPGB2NqnBXa0OIDtfX0gVT7CqradcWfUSfzZ2h0h+8YgT7vFVi0AGvf6wjIrEpYAp15Cw5bFLMZGh86Y28EDNzPK/GXJF1EPsP6XQ7DvOwpd7M8m1wCsyt3Dmjkn4T5gODoUZYHI4/25jZhzuSi+G1cHUvatePJ1i8fLQ3/hz6A6+HFAJeTklHi8exFWyL/C7G4lkutW8vERCAkOxo2Du3HGqztmfVVIh1IEmX1qYZEP0LoKOlkdL3OaRWFDRn4fUxr+yzXfd57vz0QAXPkebSckLMGVP9qHCRt59P+xPcrZA1G3d2LavlwYNakJ8j8/hBlbePT+vgWKs7CTP8POueeQ99t+KP1oo1rMqd8rG6Jg7H2s+/U4cg9OWQIc9/ggft7vhOFj6yN/xE0sn38fw2f1pnjR+fkl8+uL1ngZWwnvt67ELkVt9GtbEUXd7SFBZs9ESgQcXo4/Amth6uDKcFPds/yxdc5exHcagb6+r1NqAOogAOp6jZKp6p+mxCgfchl//P4I437pR/Gid7ywmrQp3+rblGiFH5N8qYxDeMg7vLhyBJuelsT/xtWC4shy/P6iOiYPrQYP9VXCUWk+0/z7TDM+55wvgFHfN4PqlpXU0p2zLvInn4dHoN9yLHpWFZOHVVedX70GYDPn+1rvg/zx9M/Iuj7H6tov8zugYT0MyUg37f0oQQBM+cymfh9yuKLhPUUIx7nlq3CpdP80S4CViA4LQdDTK9j8bwSaf98TtRz9VdcOoddY9CptCyhf48C8LXjXagS+Kfoca+ecgGu/YejCsuCTW+I7VZo67emeZdra4Mj8TXhSdzBGsWzk8BtYNvcQ7isA2FXAyBmt4XQq/fucXZEmFnl9MSziaBMQQ7lZw3HmFgCTxD+W+cc2mGSZgPqIgFkmAOarLsPP5QVsf8ChU34eU3byqNjBBm0ilbjkIUXFQAWmnRXA5UupAej3Dvj4SUBIbOolvqrA4YDCxSToWF+KElFK/LKNx6vE+7MqA7AZB78NCTUHkxrbfOTXLhz89yqwMlB3AfBhRRkmlxWwYpUSV5OEPQ5o3cUGXdLWWVTy2LRMiRNqwqMxA90QAfC7Qx7JG3r4jXNC79XRmNvZHn73FVh9Nl6VDTiori1alpVh2JZYHBiRA74zkpYAC/DrG5pqCvInhzB1fRS6ackAVN8EJOrObkz71wWjJtdFxPY/seK6erVGgLOrhJE/lsaDX7cjvMMIDEhVWDkxo/BwKKQCD6VdUfQZ1wlVc7KnmowyAGsirxAB//MnsOfEQ4TmKoP2nZuhdn5bowmAlljk1ju/p06hqF4j0pB4eTHTOdV54q7MQ41eH/Db1TmGZQCqb86hEgDrYa7vDhwfUTZBKFYTAKd4bEXH1qfR68QadC2g9uRtZAEw+fx8EHYNao4dTfdjS8/CkCj9sb5zO5zvewIrOuQDgv+DxPMrk2wCkgTZ3EuAjX19ySgD8MLKlThWuDemNHdOlwGYatMh5XPsmL4DnzqNwDe5LuOnxE1AqkSew9wlz1F3fB/Uy50QG3EP/sWkzRIMmtEGbqlql6b9skAJ///+wF8RrTCrVynkkIfh7rEj2P8gHvl8vCAJuIZb3p0xt3Mx7QX/dfoEWvemDlkdL5PKPcP8jPw+rRwezdZ838lcAEzZXEb59BAmrJej//SvUMYWiLm3B1O2O2D49BZwv7YFP+94mapGMSS50GbUEFR+vjHVhlkp98qmKJJOAIzDw51/YemlaLWSJ1IsnT/RqjcBEVW8zGiHUvFvcPHIcRy68h72Zeqge/saKPjWT8szUSxub/kTG+07Y25Hn4R7VqLwc7vyAIytGY6tSZuA6CIAJr+4a79G2aXZAEklAi24jVG/DKR40eN5V/MXUqq7B4Kun8Suk68g9S4Iz7jnOPPGF2Mn1MKnbYux0a4T5nYqqvZlNvtySn8BMPWGehmdszEKJ38ZH4PbWxZjg23H5PuRugDYFOe13gedT6UXAC3xeVfXL6RMe31JFADVxLZU13hoeE/xikkjAAqICriGf/+7jiCn/CjqGoGbV+PQeFw/NMz5LPUGQvxb+C3YhJeNhmGQ123MW/Icdcb3Qf3E552Ex480AqAyg2eZTh64tnoFDnv3xI+tvCFVxiDsQxTigi5h6Q6g14ymkO9M/z63dP4Ui7y+6Pholq4bbQJiKDnLP04XATBpls7OOTB78iCjTVpd/Euq+adpYxBtJ8wyAdCmkBRzv+YQHsLB7qUC0y8IyFtdhuklgSBnDh+OyLHkKSBLFADVawCqT8A9JxD5kd16E5pndRlm1RBUottp9s0E0wYTawDaX1Xg50spNQDLNJJhnK+AteuUuCDXXQA8X1SKuQ057FurwH61TMM6bW3QL4cSk3fwCDXRkt+0zjNEABx7IGUJ8LHxTgiLErDqbDz23pKn2g24QyUbjGhgi9xOHIpNZ0uAE+rAHeuXWgBE1CP8PW8/otsNxuCqKbuuyuPiIbWTqZbSaRYAG0E4tBR/RTTHzz1Kpi4gy4fg5OK1uFy2H75v4qmWRZMoAB6MRe2+X6P47e3YLWmJCd1KwhlaBMAk7UcegWen92DpFS+M/KExbE+txMLAWpjeP2H3REObJW5zr6sAqF4j0pB4CZyVWgAUPp3F9MYj8fHnI/i9Td7EGoAC4mJiIXOwwePlbdH+8ThcWtgC7pwC/uu7o8WZnjiTWAMw1e68mQiA00qcwJha81Bo62F8V0VtUQwfiG3ftMZ/rQ5gU49CkPDB+PfbRlhRdW/6GoCSo/iu5lwU2+2Hb8vIIESextRKo+HyT1INQDWQvZupAAAgAElEQVQBMhMBUMIHARIvvHwVgqcvg1Xf0mTUpFIJihf2ROECHjqHpRg2ATH69UVTDcCwG1i+4Bzy9h+GTkXjMlj6n7DruBB2HUt/OwfvwSPQTnI6JQMQd7Fq7mnkGTgMX/skZACGnN+E2ReLYPz4upCp1cXJK9H2cu2LyLMbMPdBWUwcWA0eMpYduAAr+JQXLp0dmEFHS7y+6PrCldXx0jHPo4z9PrYUni7VfN8JOLwMfwTXw4x+5eHCsXpIq7HgcWVMHlYVrAag+u7SGQuALeH9+F9M3+WAIRObo1iqDOj0mRipXg7jWCbrMbgNHomv2CYgsU/xz9yjcOjWAw1YoENA+I098GnSHxQvgM7PL5lcX7TGy/j68E58tlBGvcWFHVtxwKE1fmwrYHeGz0RSBB5ahj/f1MG0gZWQiz13xD3D9jm7Ed1hBL4p+UYtA/AzTi9bg+vlBmBs/dyQJJY+OF44pQZgyrOV4QIgxcuXxQu7bCsCT2L2mjC0+a4DKrtwCStjDrph9IQGEPz+wp+vamPakCoJGZ9JLTrNZ5r/oIe/tZ1TXQBU4Ol/i/FXSCNMH1ARrOpKqgxAp3ta74M4kf4ZmeLF0HjJRABMEm3V31O+r4K3a1bhYqnEDMDYp9g6zw+ybgPRydcBQugVLF50HxXGaBcAB5d4gdVzTiP3gOHomOrGo37fqQ7ufEbPMj74eOFvzD7rieFjmqN44uO0MvAkZq6MQrfprWDnp/l9zhLjxdBnNhIADSVn+cfpIgAumT3a6BPVJP4lneTBkwBs3H5Ep0zALBMAYS/B/wZLUUYm4NxuBdYEAKwm3y9dJcgjCNizToH/PmsXACVuEkzrJYV9gBLn/AWEChyqVpeiTJQSM3fxeKsmwpWsK8PYyoD/TR6X3gGu3hI0L8ch+KwC824IUEp0FwAPKjmM6CNDsTAl9lwVEOMmQXVnHltfSvC/rzl8vM7jwDMBXC4OxXgBex8L6eoSGisCDBEAR+1PWQK8c7gj5h6Ow9mnCcXFkzYBSfq5fnEZfm5nhxrzEjIAWR3aE9+kEQChxPvLO7DovwiUb10PVb2dwIc8wKHDoaj+bVf43M04q6FAyCUsXXobHu1aoFFRFwgf3yBI4oMqRRwQfm0H5u2Xo37nRqjoJsfruwFwqFkXHrc2YN79spg0rDrcw29g5R8Xkbv3AHQuzuP6pqXYlaM9pnQojohzicLjt+UQdvQ4XnhWROWCzoh/eARLznlgxHeN4HprG34+kRP9+lSGh50rvNwy3speX5+Ze/mDJnsNWQKcVCOSxYYh8fL6l9QCINvcJXDv9+g46Q3a/zQabcq4QRlwFItn+6Pjtj9Q7/4k1JsiYPryb1Ds3VEs+t9vOFNjMS4aIAD+WCsG52Z1wpD7bbFocnsUxUucOS9H04H18XZhc/TzH4D14yoj+vxqTJi2Hx6/+CUIgA9WolX7a+h3+A/0KhSAVe3a40iLFZjR2Aa3Ns/A/9a8x7jDBgiAqiuB5p0C9d3xN61/te32a+hOwIbUADT69SXxBd2/eg/0KGeP6JAXuHD4NO57tMT4nuXgxqUX/uccl6JRx0ao6qGA/4mD+PdjJXw3vA48357EL8teo+6obmjsqcDDPWuxPrg0erYrA/eYF/DbcQHyZv0xpLprmi8utAuAoX7L8fvzchjRqSRk7x7i0L/n8KRkV6NlAGr6LIv9+qKrAJj18RKt1e8fNd536qHQi934+V8B7XrXgtfHB9i/5xoC8jfHVD0FwOKKQOxfsh2Pi7dEp5pecJSH40WoA8pX8MTHDL8sa4oieIX/5vyDN/V6okMxe0jDL2LhXgcM+qFp8nJAPvgCJJ61Nd6qKF4yeH7J9PqiJV7KR+HkvgdwrFQBxdyAF0e2Ya+sFaZ29kFEhs9E3VFDfhVLl1xHztat0KSwDd5dO4Itjwpi2KimKCZ9hu0/7ULk18PQp6odnu1ehlXvK2NQq0KIe3we244FwLFZv+RNQIwhANL1JeHZV6fn3Qw2AYl/chA//h2JtkOaoKg8CFcOHcHxj5UwfkJjeIdcxOLFV+HcvDValnBE5MuHCPKohcZFQlN9ph09nfFmr67+BrSd0+vtZWw8GIqqXVqjVPhxzF3pj+KdWqFePiUCLx3DzqsCWrIagPlitVwPc+LzNd2eken6ov36klDCRIsAOKkWYo9pek+pg8jdS/C3oglGNPGELReCfX+cgkPnrmiaNwr+F45j1zUZ2o3XLgAOqSLF/Z1rsD7IFz3aV0Q+hOLeIyUqNisLPuldaUR1xB3V8iwT9xp+K7fijF0ltG/gC08HOULvncGW87kx6Kc2KBaa/n3Oq2g5i7wf6fu+l9SfBEBDyVn+ceYQAOPi5JgxfwMG9GiZ4W6/TATctOMofp7QHzaydHXaksFnnQAo4dC1pwwtXXmsXaXEObZEVsph+GAZqsp5LFqnxD0+8wxAz6ISdKgkgY8HB2dBwJuXPHad5vEg7c67HFCmihRfleZQwIVD9EceD27z2HpXQDSbvh4CINsF2D63BD0bSVAxLwdECbhzQ4ltdwQ4FJGgV20JiufiEB8h4P4NJTbeEZIzFI0d4oYIgN/uS1kCzAS9ZNGPR/LmIKmFwITMv6S+pwekFQDZrOLx/t4lHL30BI9fR8OxQBFUq9cADUo4IUTbS42UR9Tr2zjsdxU3A6LhkK8wqjVqiCYlc0IqxCLo5lnsO/0QLyIdUKRCVbRqUg621zYmbAIyrCpycwoEndqE+dcLYdTIRsj5eB/+2vMRdYf3hO/DJOGxCiRPruL4+Yd4EPgZsny+aNauMWrltwdig3B6x34cfhwF90ZdMLaJd+olGl/gMLE/EOmaAchqRGraHTqtWKwSjVXxlDpe3s5OKwCyZJUYBJz5B+u2HcGJq8HwqN4MHfoNRrfqeSCLfYmDv03F7H2h8GnZBwPL38eIg1XhZ4gAWNseQuxrnN2wGH9tO4UXOSrhqz5DMaRjJeQKPYvF02Zi89PcaNR7COp/mI7luVfiv0G+kMQ8wMZRQ7Gq6G84MrEGYq+vwfRpa3Hdvhq6Dm4N2zVTETHpYuIuwHpkAGqJpy8RAOUKJVZtPqJ1w48kEXBwr+ZabwLqJhoiABr9+qJ64WI1lwBOKoOLR36Ur1YDzWoXgzvLoNKw9H/ueTtUyBcN/4BY5PKtivZtaqAY240x7g2OrduJ03naYGrHYrCTh+P+abYLcCDC7TxVuwC3rJwXDom7AOv6cu3w+Tn8dvnhdCCH/GXKo5zsHvYrGuNXIy0BtuYX9CyPFwYzQ7+zeNJ036mAgrYfcGXvPux7EAN330poXDAYm24XxAR9BUApoPwcgHN+Z3DuwXvEOHmibPW6aF23AKLPZJQt3xRFpDzC7h/Fpr338FpaGLXzB+Cq09eY3sEnuQYlW54IqZdFvnDpKhiLKl6Un+F/5SJOXfeHf6iAvKWqon3bGvBRbbmZ0TORC6Rgzz1sF+CruPlGgdy+FdG6VU345pQCQjQeH/gH6x8WxdDxDVHg0yP8t/0YrnxwQPFqtVE68giOO3fBpMRdgHW9RmlbAkzXF/Vn30yedzPcBTgcdw7ux+5rYXAoVBK1fWJw5KILBv7AsvF4RAbcwMHD13ArSA63omXQpHltVPS0RXjyZ7ooegxrjwr8Yx39zepXZnxOz8DTWL4nBLX7dkT13Eq8v30au4/dR6DSDeWqeiHytD8KDU3aBTij+yArqaLbM7LYn3fNe31JqmGsLQOwAZyean5Pkb+/jR3/nMKNMHvU6dkDNSNO45/DT/HRpSCq1ciD4H3PUHx0JgJgVRdw8R9w9+RJ+F0PRJhNHpSvVRctaxZE7Hm1XYAjtT/LCNHBuH7mIi4/DMSLD4CHT0nUaVQbtYo4J17XUr/PTRn+tUXejwx99WMbg8THy2nDD0MBWvBxP85dh7CPastC08zFLaezSoQzdmMioJ1duoL6qU6jS5+sEwCNTSCbjmeIADj034QMQEPEP3bcuYGaBMBs6gAN0w4MjoCCgUpsMimHgp4aRDAzIDMkA7DR/JTsT33FYobh/RxxzN0MuHU65amLDxAbl1IH097OBg1rldbpWPVOTATU9u2OSvfQoc+XCoDmvb5oLmitN0wRH2Ap1xddX7jMGy8idrSRTKN4Sf2sQ88v2gOL4oXiRZ9LD8ULxYs1xos+c6K+RMAaCJAAaGFeNEQAHLTXw2Dxjwk6FweRAGhhYZJsriECYP3fIr8oXj7MJQHQUuPFkAxA815frF8AFHMsGbLronnjRcw0rd82ihfr97ExZ0jxYkya1j8WxYv1+9iYM1SPF2OOS2MRAUsgQAKgJXhJzUZDBMBfz+TE4xAbjTX/MlrGmfT7MnnkWP3VJwujROYmETBEABy+OQa3XikNipeqBaXwG5GDHGChBAwRAM17fSEB0JyhZsgLl3njxZy06NwULxQD+hCgeNGHFvWleKEY0IcACYD60KK+1kaABEAL86ghAqCFTZHMNSIBQwRAI56ehrIwAoYIgBY2RTLXiAQMeeEy4ulpKAsjQPFiYQ4zs7kUL2Z2gIWdnuLFwhxmZnNJADSzA+j0ZiVAAqBZ8et/chIA9WeWnY8gATA7e1//uZMAqD+z7HwEvXBlZ+/rP3eKF/2ZZecjKF6ys/f1nzvFi/7MsvMRJABmZ+/T3EkAtLAYIAHQwhxmZnNJADSzAyzs9CQAWpjDzGwuvXCZ2QEWdnqKFwtzmJnNpXgxswMs7PQULxbmMDObSwKgmR1ApzcrARIAzYpf/5OTAKg/s+x8BAmA2dn7+s+dBED9mWXnI+iFKzt7X/+5U7zozyw7H0Hxkp29r//cKV70Z5adjyABMDt7n+ZOAqCFxQAJgBbmMDObSwKgmR1gYacnAdDCHGZmc+mFy8wOsLDTU7xYmMPMbC7Fi5kdYGGnp3ixMIeZ2VwSAM3sADq9WQmQAGhW/PqfnARA/Zll5yNIAMzO3td/7iQA6s8sOx9BL1zZ2fv6z53iRX9m2fkIipfs7H39507xoj+z7HwECYDZ2fs0dy4qJk4gDESACBABIkAEiAARIAJEgAgQASJABIgAESACRIAIWCcBEgCt0680KyJABIgAESACRIAIEAEiQASIABEgAkSACBABIqAiQAIgBQIRIAJEgAgQASJABIgAESACRIAIEAEiQASIABGwYgIkAFqxc2lqRIAIEAEiQASIABEgAkSACBABIkAEiAARIAJEgARAigEiQASIABEgAkSACBABIkAEiAARIAJEgAgQASJgxQRIALRi59LUiAARIAJEgAgQASJABIgAESACRIAIEAEiQASIAAmAFANEgAgQASJABIgAESACRIAIEAEiQASIABEgAkTAAgmcv/oYSiWfbLlUJkWdqiXSzYQEQAt0LplMBIgAESACRIAIEAEiQASIABEgAkSACBABIkAE0gmAUgnqVPMlAZBCgwgQASJABIgAESACRIAIEAEiQASIABEgAkSACFgDgU+fo3Hv8StVFqBUKkFZ3wJwdclBAqA1OJfmQASIABEgAkSACBABIkAEiAARIAJEgAgQASJABBgBJgI+9H+DUsXyaxT/WB9aAkyxQgSIABEgAkSACBABIkAEiAARIAJEgAgQASJABKyYAAmAVuxcmhoRIAJEgAgQASJABIgAESACRIAIEAEiQASIgHUSuHrLHzGxctSvWQpnLj1UTTLpZwd7G1SrWCx54iQAWmcM0KyIABEgAkSACBABIkAEiAARIAJEgAgQASJABKyYQJLoV6NycVy+8VQ1U/WfmRiY1EgAtOJAoKkRASJgOQQuhDa1HGPJUiJgRAK1cx8z4mg0FBEgAkSACBABIkAEiAARyD4EkjIANc2YMgCzTxzQTIkAEbAgAndv30y2NirPQtiHd4dU7qX6Hf2beFhzPJQrVw7Pnj1DdHS0Kt7p38SD4oE+D3Q9EO/1EBKZBT1dkalEgAgQASKgToAyACkeiAARIAIiIMAEwIj834vAEjKBCGQdAec3v6FGjRpZd0I6ExEgAkSACBhM4PLlyyhXoZLBx9OBRIAIEAEiYF4CJACalz+dnQgQASKgInD5bX8obV4RDSKQrQhI5QXQqMjmbDVnmiwRIAJEwFIJREVFgZPaWKr5ZDcRIAJEINsTIAEw24cAASACREAMBG49+A/Ref4UgylkAxHIMgI53o9G7cqds+x8dCIiQASIABEwnMC9e/fgU6yE4QPQkUSACBABImBWAiQAmhU/nZwIEAEikECAlgBTJGRHArQEODt6neZMBIiApRKgJcCW6jmymwgQAWsjEBkZa9CUSAA0CBsdRASIABEwLgESAI3Lk0azDAIkAFqGn8hKIkAEiAAjQAIgxQERIAJEQBwESAAUhx/ICiJABIiAQQSoBqBB2OggCydANQAt3IFkPhEgAtmKANUAzFbupskSASIgYgIkAIrYOWQaESACRCAzAlQDMDNC9HdrJEA1AK3RqzQnIkAErJUA1QC0Vs/SvIgAEbA0AiQAWprHyF4iQASIgBoBWgJM4ZAdCdAS4OzodZozESAClkqAlgBbqufIbiJABKyNAAmA1uZRmg8RIALZigAJgNnK3TTZRAIkAFIoEAEiQAQshwAJgJbjK7KUCBAB6yZAAqB1+5dmRwSIgJUToBqApnQwB0ACDlIAHATVzxwgsHNKEk/Msz9BgAAOPBJ+UgKJP5vSuuw8NtUAzM7ep7kTASJgaQSoBqCleYzsJQJEwFoJkABorZ6leREBIpAtCFANQGO4WQoJ7woOzpDAEZzgBI53AmAHDjbgBBuAkwGCLEEAZOIfx/7L9D6mBvIq2Q+cAhAUEDg5BMgBxEGQREJAJHhJJIBIKLnPgEogVKmI1AwkQDUADQRHhxEBIkAEzECAagCaATqdkggQASKggUBGAmB0TJyqdw4HO43cuKiYOHp7oZAiAkSACJiZAC0B1tcB9pDybpAIucEJOSERcoITmPjHsvyyovHguQjwknAICAPPhYLnPkLgorPi5FZzDloCbDWupIkQASKQDQjQEuBs4GSaIhEgAhZBQJMAGBEVA7/TN8BxHFo0qAynHPbp5kICoEW4l4wkAkTA2gmQAKjdwxwcVGKflM8HCZ8HEJzBwTYxk08E0cEJgCAHz7EswXdQSoLAcx8gIIayBLW4hwRAEcQumUAEiAAR0JEACYA6gqJuRIAIEAETE0grACaJf9HRCRmAjo72GkVAEgBN7BganggQASKgCwGqAZiGEluJC2dI+QKQCvkhEdzBCSyVPXHJri5QzdqHLSaOhyD9ACX3BkouUCUO0pLh1E6hGoBmDVI6OREgAkRALwJUA1AvXNSZCBABImAyAmkFwBPn7+D129BU5yuQ3wONapVL9TsSAE3mEhqYCBABIqA7AaoBmMCKE1wgE7whURaCFCzTz1IEP+2+VtUWlIRCIQmAgguEoKohSI1qAFIMEAEiQAQshwDVALQcX5GlRIAIWDcB2gTEuv1LsyMCRMDKCWTvJcA2kAr5IFP6QirkBYSE3XqtszEpUAFeEgIl9wRKaZAqUzC7NloCnF09T/MmAkTAEgnQEmBL9BrZTASIgDUSIAHQGr1KcyICRCDbEMiOAiAnOMKG94WUL5xY089aRT/NYZyw43AkFJKXUEgeQ+Cist0SYRIAs80ljiZKBIiAFRAgAdAKnEhTIAJEwCoIkABoFW6kSRABIpBdCWSnGoAS3g0yoSSkyiLgYJNdXZ563pwCCu4lFNKHqs1DskujGoDZxdM0TyJABKyBANUAtAYv0hyIABGwBgIkAFqDF2kORIAIZFsCVl8DUOAgQW7YKMtBynsnLvHNXhl/mQe3oMoAVHCvoZDeBS9hhXzZ76y3UQ1A6/UtzYwIEAHrI0A1AK3PpzQjIkAELJMACYCW6TeymggQASKgImC9S4A5cEJO2CrLQ8IXAAcZeVwXApwCSu415NI74LlwqxUCaQmwLsFAfYgAESAC4iBAS4DF4QeygggQASJAAiDFABEgAkTAgglYowDIwR42ygqQKouT8GdobKqWBvtDLrsNATGGjiLa40gAFK1ryDAiQASIQDoCJABSUBABIkAExEGABEBx+IGsIAJEgAgYRMC6agDKIFOWgA1fHpxgZ8U7+hrkagMOYtuFxEMhuwM59xjgFAaMIc5DqAagOP1CVhEBIkAENBGgGoAUF0SACBABcRAgAVAcfiAriAARIAIGEbCOGoAcpHwe2CirQSK4k/BnUCRoO0gAz4VCLrsGJffeKpYFUw1AowcJDUgEiAARMBkBqgFoMrQ0MBEgAkRALwIkAOqFizoTASJABMRFwNKXALPafjJFJch4X1rua+LQEtiyYMkTyKU3AchNfDbTDk9LgE3Ll0YnAkSACBiTAC0BNiZNGosIEAEiYDgBEgANZ0dHEgEiQATMTsCSBUCJkBe2ytqQ8K5m55idDOAlnxAvvQieC7bYaZMAaLGuI8OJABHIhgRIAMyGTqcpEwEiIEoCaQXAuLg4xMbFQaFIKBUkk8lgb2cHOztWjimlcVExcYIoZ0RGEQEiQASyEQHLrAEohY2yLGTKsuBgk428JaKpcgrIpfegkNyDAMurDUg1AEUUS2QKESACRCATAlQDkEKECBABIiAOAkkCoJLnERUZiXi55lVBtjY2cHRyglQiURlOAqA4/EdWEAEikM0JWFoNQIngCFtlXUh4T6r1Z/bYFaCUvEW89DwELsrs1uhjANUA1IcW9SUCRIAImJcA1QA0L386OxEgAkQgiUCSAPj58+cMxb+kvkwEdHFxIQGQwocIEAEiIBYClrQEWMJ7wU5ZG5zgJBZ8ZAfbEoSLUomASkmQxfCgJcAW4yoylAgQASIAWgJMQUAEiAAREAcBJgCyZb8RkZE6GeTs5KRaDkwZgDrhok5EgAgQAdMSsAwBkINMWRq2fCVAkJkWCI1uIAEF5LKbkEseWMQuwSQAGuhmOowIEAEiYAYCJACaATqdkggQASKggQATAD99/gx5Bkt/0x5iY2MDVxcXEgApmogAESACYiAg+hqAggw2yqqw4X1pya8YAkaLDQIE8NLHiJNcAzhx1wWkGoAiDyYyjwgQASKgRoBqAFI4EAEiQATEQYAJgB/CwiAIum3pwXEc3N3cSAAUh/vICiJABLI7ATHXAORgCxtFXcj4AhYv/vG8EgplPJS8QvX/hJumAHZT5DgppBIZZFIbSCU2qt9ZbmN1Ad8gXnYWAuJEOw2qASha15BhRIAIEIF0BKgGIAUFESACREAcBJgAGPrhg17G5HZ3JwFQL2LUmQgQASJgIgJiXQLMCY6wUzSBRMhlUeIfE/aYwBcvj0ZMfCRi4yIRJ4+GUikHy5DT3jhIOAlsbRxgZ5MD9raOsLdzhq3M3sJEQQGCJByxshMQoFt9EBOFd4bD0hLgrCZO5yMCRIAIGE6AlgAbzo6OJAJEgAgYkwAJgMakSWMRASJABLKYgBgFQE5wgb2iETiV+Cf+xoQ9pVKB6NhPiIgOQ2x8JJS83CiGc0wQlNnD0SEnnBzcYGfjAPY7S2g89xHxspPguU+iM5cEQNG5hAwiAkSACGRIgARACg6xE7h5+75BJubO7W7QcXQQEciIQIH8niaFQwKgSfHS4ESACBAB0xIQWw1ATnCFvaIx2H/F3li2X7wiFh8jghEZE2400U/bvB3snOHq6AEnB3dwEg7sf2JuguQz4qTHRScCUg1AMUcN2UYEdCPw6NEjTJ06NV3nWbNmoWTJkroNYsRe27dvB/t/2jZ8+HA0adIk+de69jOiaRY/FNUAtHgXWv0EmABYpKCX3vP0ypdX72PoACKQEYHHzwJBAiDFBxEgAkSACGRIQEw1ABPEvxbghByi9hgT/uLkUQj7HKQS/szRZFJbuLl4wSVHbkgkUnOYoPM5BUQjzsZPVCIg1QBMcR/LrNF1JzdtTi9XrhxcXcUv3OscuBba8dmzZ7h9+zbCwsIQHh6OuLg4ODg4wMnJCfny5YO3tzeKFSsGFxcXC51hitkxMTE4e/Ys7t69i4ULFyIoKEj1R/a7unXrZvn83r17h2vXruHx48dYv369yi7WVq1ahUGDBiXbo2u/LJ+AiE9INQBF7BwyTUWABEAKBDEQIAFQDF4gG4gAESACIiYgliXAEsFFVfNP7Jl/ckUcPnx+g4joDxAE3uyeZfUC3V284eSQU9RLgwXuM2KlxyFIxLEcmJYAp4Quy0y6evUqIiIiviieT548iYYNG37RGHSwYQSY4Pf777/j0KFDYOJSUmMbCtnY2CA+Pj7dwEwMrFixIlasWIECBdhGS5bdmOB3/vx51STMJQCqE2SC35o1a1S/SisAGtLPsr3z5dbTEuAvZ0gjmJYACYCm5Uuj60aABEDdOFEvIkAEiEC2JSAGATBhw4+miRt+iNMVLOvvc1QIQj+/Vm3oIbbG6gN65CoEmYh3Eea5cMTJjkHgosyOjwTA9C5g2VONGjXCkydPVH+sUqUKhg0blqojz/OqjLLY2FiVYPjp0yecPn1alXFGAmDWhzXL8hs4cCD27t2rOjnLwBw8eDCaNWuGSpUqwc3NDVKpVOUvlhl48+ZN7Nu3D/v370d0dLTqmCtXrqBatWpZb7yRz0gCoJGBimw4EgBF5hAyJx2B7CYAPnryAiVLFLGoSLBEm/UFTAKgvsSoPxEgAkQgmxEwdw1ATrCFvbIFOF68RZAVyni8Dw9AZEyYqKNDKrFBnlyF4ZQjl2hrA/LcB8TZHIGAOLOypBqAmvGzjDAm5rHWqVMn7Ny5M1M/seymIUOGkACYKSnjdnj48CFatWqFgIAA1cBdunTBypUrkTNnzkxP9P79e4wYMULlX5Y1V7t27UyPEXsHEgDF7qEvs49qAH4ZPzra9ARIADQ94y89AwmAX0ow4XjaBMQ4HGkUIkAEiIBZCJi1BqAghZ2yIaS8N51UlPsAACAASURBVCDCzSxY1h/b0Tc47Dnkiliz+Effk7JNQXI6e8Ld1RsSUe4WLEApeY046WmAU+g7PaP1pxqAxhMAWQYgW/pLGYBGC89MB/r48aMqa8/f31/Vt3fv3ti4cSPYkl9d2+HDh1UC4qlTp9CgQQNdDxNtPxIAResaoxhGNQCNgpEGMSEBYwiAERFRWLJ6K8LCU5dLcXbMgQljB8DOzlbrDOLi4jH397WIiErI8E5qbrlcMXJQdzg7OxqNgCWKaZZos74OowxAfYlRfyJABIhANiNgviXAHGyVNSBT+opW/IuK/YjgD8/AC0qLiwq2JDivWxFIJTIR2i5AIXmMeNllAIJZ7KMlwMYTAN++fQsvLy8SALMwknv16oUtW7aozliwYEHVZhP6burx6tUr1bFHjhxRLRm29KYuAIohq5FqABo3omgJsHF50mjGJ2AMAfDgkbP4ae5y1KxWHu65UjbVcnJyxMgh3WFrY6PV8Hi5HEtXbQUTEpPah/BPuHT1DqZPGIbWzesZbeKWKKZZos36OowEQH2JUX8iQASIQDYjYC4BUMaXga2iqijFPwgCPkWF4H34SwhmEqiMEYY57FyQz70YpFLtD4zGOJe+YzCucuk1KKT39T3UKP1JADSeAMhGGjt2rGpJafHixY3iHxokYwJPnz5FyZIlweoxsvbnn39i1KhRBiFr3749pk6danU1AJlYVL16dYOYGOsgEgCNRTJhHBIAjcuTRjM+AWMIgPv9zmDmvBVYtnAqKlcoZRQjb9x+iOHjZ2HaD0PRtkV9o4zJBrFEMc0SbdbXYSQA6kuM+hMBIkAEshkBc9QAlPJesFM0BiDG7DTgY+Q7hIQHWLT4lxTG9rZOyO/hK9JMQAVibY6D595m+aeOagAaVwA0xIFsSR/LXPv8+TN8fHxUy1BtbdMvb2KbV9y5cwfBwcHImzcvGjdurFOdO002mfqccrlctSw3JCQE4eHhUCqVYLvtMmE0d+7chmBKd8y3336LZcuWqX7PeLEMTLbZh7GbqeZiKh+oZwCyzU5YPUsWO9euXcOHDx/g5OSEwoULo2bNmhrjTBM/JrKyHbKZ6MrilNVXrFChAsqUKZMpbhIAM0WkVweqAagXLupsBgIkAJoBup6ntCgBUB6Mi/uuAzWbo5aX7l/kkwCoZ1BQdyJABIhAdiOQ1TUAJXCCnbwV2M6/Ymus5l9kTDiCw/zBfraW5mifU5UJKJFIRTclgYtErOww2H+zslENwC8TANnnIz4+HnZ2dhoHWrNmjSojUKFIqfM4evRoTJw4EStWrMDatWvx8uXLVMcyoWzTpk1o0qSJSkRjfbZu3YoXL16k6seEnNWrV6Nbt26pfm+Oc6obwHbdvX//PphwlrZJJBJ89dVXWL58uUrE/JJWtGhRPH/+XDUEy3JjmVHGbobOxZw+UBcAly5dinXr1qnEv7TN2dkZ48aNw+TJkzOMXxbfbIyZM2eCbZiStpUrVw6LFy/WWjuRBEDjRiXVADQuTxrN+ARMJQC+ehOMP5ZtRlR0jE5GO+ZwwJjhvVAgv6eqv9kzAPkwHPt1MuZeTV33mXNtioVru6OM8i3ObPkHW869g0OZBhgwoCXK55QA8nc4t3ED1l78BK8GXTGmRwV4sLwBPgwnFixHUPvv0LuE5meQjEDpKgA2az8IR/9drRNvrZ2EGARePIpdx27ixvMY5C5RGvVatULbSh7QXs0RECLuYc3PeyD0GodBFZ0QdWsn5t4qjv/1qwBXLeV+SQD8crfRCESACBABqyaQtUuAZbBXNIGEzydKpjFxkXgT8sgia/5lBtTVMY9qh2B9NgnIbExj/V0pCUKc7DiArKu1SEuANXtP112Ad+3ahYEDB4JtRpFRYxk7LFPt+++/V3Xx9vZOzorLnz8/XF1d8fr161QCC/td06ZNsWfPHtUSV09PT9X/WTZdYGBgsjDPhEcmtjExTL2Z45xJ55fJZMiVK5dqR2S2tJbZFhERoWIwb948VTeWPcZEKdbXkBYUFATGLqmxczFB1djtS+ZiLh+oC4BM5KtTpw5KlSoFd3d3REdH4/r16zh69Gjy0mm2cc3Bgwfh4OCQCh8T//r166cSo1ljwjVbYs3ikGWiMmH71q1bkEql2L9/P1q2bKkRPwmAxo1KWgJsXJ40mvEJaBIAg4LTf4Hg5Zkn1cm98qV8KfQu5AP27j+BXl3bwMkxh6rf6o27sWrDLrRt2QBM3NPWmEi4//BpDO7XCYP6dlR1jYyKxt/bDqBjuybI42G8bHFdxTRAgYh37xEen/jFuuItDi/chJetJuCnVrnwcMNMzHvfGJO6l0DEqY1Y+KwOfv+xIewvLMOUJw3w2zcFcGfpPFyuORFjqzsh6vYWTDtXCjO+raRVCNPESVebjSMAKvDKbwnGb4hAw75tUa+gLT4/vYCNW57Cd+wkjKuVCxKdw1DA+6MLMfRaLayZWBtuJADqTI46EgEiQASIQBoCWSkA2iorQqasIMq6f3JFHF6HPAT7r7U2j5wFkctZjOIrqwd4G3LprSxDTwKgZtS6CoBTpkxRZUhpEwDZGfbu3YsOHTqoTlarVi3VTrVsuS/LiEtq//33H7p27Yq4uITPHvv5u+++Uy2zdHRMyRRmwlnr1q1Vy2tZY7XrWIZW2maOczIbmGg2Z84c/O9//0tnE5v7pUuXVL9n823Xrp1BsZ60c2/SwfPnz1exMnb70rmYwwfqAuCZM2dQr176YvdsOS+LodDQUBUyVrty0aJFqfCxuB45cqTqd+PHj8eCBQtS/Z0tuS5RogQiIyORJ08eVSZrWhGRHUACoHGjkgRA4/Kk0YxPwBgZgJqsYuIfEwH3bv4d+Tw9tBr+NjgEX/caqxL/mAhoyqarmJbaBgGhZ5dh9EEfzP65JQrKb+PPoVuRa9pM9C0hg/DpCuYMP4TicyajzOlp2O49AT82ckXQgXn4NboH/vxagj0/74LjiNFo5am7fJZkg642G0MAFD7fwKKR6xA96GdMrp8k9inx+sBv+HZfUcz+owt87q5Ft/m2mPl3b1SQAcrHu/DN9BAMXTUMdW3v4I9+K8D9sADt3/yO8RueIULOKmhLUbzvVCzuVACa1vVQBqApo57GJgJEgAhYAYGsqgEoFfLCTtEUEHSvY5FVeAWBR1DoU7Bdf625cZwE3h4l4WDnLL5pcgrEyY5ByQVniW1UA1AzZnUBkGU2sWWOmtrQoUNVGVX6CIAsK44JQ5oaE7EWLlyo+hPLvlq/fr3GfiyTbsKECaq/tWnTRpWBlbapi09ZdU5mA1uafOXKFZQuXTqdTUww/fXXX1W/nzFjBqZPn25QnG/evBm9e/dOPnblypUYPHiwQWNpO+hL52IOH6gLgGfPngX7t6a2c+dOdOnSRfUnGxsbVRYqE/JYY8u3WYYlE5lZlimrO8nq/qVt33zzDTZs2KD6NVuOzrJh0zYSAI0bllQD0Lg8aTTjEzBGBqAmq6xKAFQEYNsPixHccwZGV3UCH3gQYyY8Q6e/RqJRLg5QvsDmUQsQ1Gc2uoYsxmLuG8xrlxf+/0zHRvfRGGW3E7+9bYJRRe5g9S5/uNTrgmFti8FZS0acOtOsFADj72xGr1/CMWLFCDTMmWIgH3QMP4w9japzfkL7sPU6CICLMLzEZ9zYPh+/BDTEvOFVkdvJFbmdNL9PkQBo/M82jUgEiAARsCoCWVIDUJDBXtkOEt5VdOzYcq9PUe9VO/5mh2ZnkwMF8pQWZT1AXvIJsdL9AJe+hpqxfUM1ADUTVRcAM2POlusaSwDcvn17ck2/jIQ9Zg9bwtm8eXOVabVr18b58+fTmamr+GTMc2bGiombSZl6mrLOMjs+6e9LlixJteMvq5GYthairmMZ2k+XuZjDB7oKgOyaX7BgQZXwxxpjypb1snbgwAG0bdtW9XOjRo1w4sQJjZjYsm62GQtrPXr0wJYtW9L1IwHQ0AjTfBzVADQuTxrN+AQsNQOQZbtl1jTVw9NVTFMfO/7hDgydF4vRy/qgkj2gfLoHA6eFYuiawajFEv6Vb7B7wmzcaTMTU4pcwPdrpRg9xgfnZv+LXENaIGjNDZQfWhzH/3yJllMbIWTVCgR/PRn9S+lWCzAjmw1lkDE3AZ/OL0fvxY74aWNfVFYr+Cd8uozZgzfDbdpC9IvbqJMAOLqyDM92/Ijx/q2xjpYAZxau9HciQASIABHQRsD0S4A52CqrQaZMnxUjBs/EK2IRGHzPKuv+ZcTXzcUL7i7eoqwHqJDeR7z0qslDg5YAa0asLgCyJbjdu3fX2JFl6LFllMYSANWXtrZo0QLs35oaW0bLltOyVqNGjeRltep9dRWfjHnOzAL2999/V208wdqYMWPA/m1IY8tV2bLUpMZEzKRsNkPGM+QYXeZiDh/oKgCyOfft2ze5xh/7OSmbjy0r/+WXX1RYhg8fjr/++ksjIpZ5mrSMm22YcuPGjXT9SAA0JLoyPoaWABuXJ41mfAKUAZgZUx4B//6CMfcbY82kOnBnCX+BhzB2gj86/DUSjZMyAEcuQFC/ufhfDQmeH9mCpYdDULR9DzQO34atjv0w1mkvxjysj9UDSyLi5GJMCm6LZT18NC6HTWuRrqKlMZYAx9/5G71++YSRK75Fg3QZgKdQZc7P+FrHDEASADOLLfo7ESACRIAI6EzA1AKgRMgLe0UzQDCs6L3OEzGgI8sECQ57hojoDwYcbbmHSDipKgvQzjahwLSYmgAF4myOgufemdQsEgA149W1BiDLfmJZTyQA6hamuohmuozEaiiyJdJJLaPlp7qMZWgfXeYidgGQLcdmy7JZY5uFnDt3TvVz586dwTa4YY3tEpwkBqZlderUKVWGIGuFCxdOt1M1+z0JgIZGmObjSAA0Lk8azfgELDUD0FASuoppyeMLETgzfyLWen+HNYmCnRB9G4uH/YOcU2ahr68MwsfLmP2tH3znTEWngik1/vjQC5izMASdp7eD86mF+PlTZyzpWhhxV9eg//Ua2DSsbKa76jI7dLXZGAKg8Pk6Fny7Efy3M/F9bRckLALm8e7IIgze6Y1fF3dDiYcb0W2OgKkb+qGKHSC/vxV9Z37EiFQ1ABchQQCcjvFPW2HdJNoExNCYpeOIABEgAkQAgGlrAMpgL28JiZBblKyjYz+rdv1lJXWzW3NycEM+92KizAJUciGIt/EDEwNN1agGoGayugqAq1atUu3uSwJgCsdPnz6BLcllQsWzZ8/A/s3qlsXGxqo4sU0jWPuSDEC2ay1bIp3UfvvtN42bjnzp5+ZL5yJ2AVB9o4+yZcvi7t27KmRsB+rjx9mO5FBdG9U3q0nLVKlM2LU8b968qlqBaRsJgF8ahamPpxqAxuVJoxmfAAmAmTDl32D3D7/gYuPpmNs6b8IOuEIM7m6YhdnB9TGxR0lEntyIRS/r4o9pjeCVtMOFEIWba//AuQqjMbKqE+Lvb8WoAwXx63dVEL5rPta7DsbMFnl02lE3KwVAQI7Aw0vw/TYBXw9rj7oF7PDZ/zzWrrwGj6ET8H293ODensDEscfgPaw/mud6g6Prt2Lf24r4cbX6JiBMALTBh1OLMWBnbkz8vgG8HNxQMI9DoqiYmjvVADT+Z5tGJAJEgAhYFQFT1gCU8WVgq6gqyl1/Wfbfm5DHiI77ZFX+1HUyHDh45ykNBzsnXQ/Jun4c2xX4KuSSByY7J9UA1IxWVwGQ1U87dOhQphtQmEMIMsc5t23bpsr4YiKfh4eHanlo8eLF4eLiotoh9uTJk8lLTr9EAAwKClJtUpHU2GYU69atM+rnxBhzMYcP9FkCvHz5ctUSX9bYUndWX4419TFatWqFxo0bZ8qW7VSdNJZ6ZxIAM0WnVweqAagXLupsBgIkAGYCXfEEawb9jqD+szG1gWuyeCXEvcWZzf9g87lgOJRpiIEDW6J8zpTsP3nAQUzd7IRxE+rDk4mC/Cfc2bkBfx0NQo6KbTBmYD0UstfN4VkrACYInC/P7sem3edw/mU0HAtXRPtuHdGtZj7YsZRAIRpPD27C77ueQF6wIr5u4Y4LSwLRcnlaAdAWQvQL7F+2HpuvRyBfp5GY18kHmrYBIQFQt1igXkSACBCBbEvAVEuAOdjDPv5rsP+KscXEfcar94/Y3VeM5mWJTWLOAhQQhxjbPQBiTcKClgB/mQCoq1PMIQRl9TnZclAmFLEvFapUqaLaOIIJf+pNl2WzujL19fXFkydPVN3Vs9d0PV5bP2PNJat9kFa807YLMOu7YMGC5MxJVlPywoULKizNmjXDsWPHVD9rWwKsC2sSAHWhpHsfWgKsOyvqaR4CxhAA34V8wN79J9Craxs4OSaUaVm9cTfYTsBtWzaAYw4HrZOLio7B/sOnMbhfJwzq21HVNzIqGpu3H8DXbRsjr4e70eDoKqYZ7YRGGMhsNsvf4uDsudhq0xTDOlSA9//ZOw/wqKu07d9TUwkBQi+CYMECduyo2Auy9rWXtffurrpr72svqGvvDRsWcO31taJ8iggWeieEhCSTad91H3biZJgkU/4z85+Z+3wflyQ55Xl+5wzvlXufUh6Cu/sg9KtMsH1xEr5LAEwClqaKgAiIQDESyIwA6IAnMAqe0Hq2jf4rxtp/a75vB4b0HQmPO7Huadn9fIThd/4Mv/vLjIi0EgDj32aiEYDxVv/www+YPXt2axdVzsmFEJTtM8eNG4dXX33VIGFziOgU3QgnKwXASy65BDfeeKPZmmmqM2bMwNChQ1P6eDLdlamVY8eONeut8iXbd0Dbk4kAZEdmdjPmOOSQQ8CoRw52VGZjFY6TTz4ZjBRMdUgATJVc/HUSAK3lqd2sJ2CFADhx0ke4+qb7cd+tl2GzkcONkXPmLcQd9z0FinuJDIqEZ596BAb272Omf/v9NJx63jW4/KKTse8eOyayRUJzciamJWRd/Em5tDncNB+fvzYREz74ETNWlGGXc/6Bs0ZFagOm4VTMUgmA1rHUTiIgAiJQkAQyUQPQFe4Ob2BvOGzY+IOXGAj68fuCKQiHQwV5p8k41aOqP3p0HZDMkqzNXd0Q5A2EHLWWn6kagPGRpiMAsjkFU1Tfeeed1s1zIQRl+8xBgwZhzpw5xmemRken6EZAWCkALl68GEOGDEFjY6PZnoLg9ddfn9JnhMJfdXU12FyEwypfsn0HtD0ZAXDffffFG2+8YXwmOzLkuPzyy3HNNdeYv++9996tc1KBKwEwFWrtr1ENQGt5ajfrCWRKAEzXUgmAfxLMpQCY7j0mul4CYKKkNE8EREAEipSA5TUAww54g6PhDg22LdHa+oVYsmKWbe3LpmFedxkG9d4QTmek2nI2T+/8rKDrD/hcH1oeBagagPHZpyMADhs2DCNHjmztosoTciEEZfvMPn36YNGi1V2rKYD27dt3DbhWCoDc/Morr8QVV1xhzikvLzdNLNZee+3OP1AxMyj4Me31oYceMj+xypds3wFtT1QADAQCqKmpMU1aOMiOqdQcr7/+ems0JNO4FyxYYPimMiQApkKt/TWqAWgtT+1mPQEJgNYztXpHCYDWEG1oaMbSZcuS2qymRw84VjX5irfwUlK4NFkEREAEMkfA6hRgZ6gnSgJ7wAF35oxOY2fW6Zq75GewBqDGagIDe21oz2YgRvbzw+eZjJBjiaXXpRTg+DhTFQApgFE8YhTgo48+2rp5LoSgbJ+56aabYsqUKcbnDz/8EDvuuGaKldUCYCgUMo1G2BWYY9SoUZg8efIatQc7+tAsX74cPXr0aJPqapUv2b4D+pmoAPjUU0/hyCOPNGi22247fPLJJ62YfD6feceR7taMBrz00ktT+rdHAmBK2NpdpBRga3lqN+sJWCEAvjn5Y1x543hsveUI9OjWtdXIysoKnHHSYfB64rV9+NOXFr8fdz/wLBoaVrV+c1ltHb746gf86+JTsPfuO1jmeD6Kafloc7IXpgjAZIlpvgiIgAgUGQGrBcCSwC5whQbZlqI/4MOshVMRCgdta2O2Dete1R81Nk0DJouAcxZa3O9bikUCYHycqQqAEyZMwIEHHogzzzwTd955Z+vmuRCCsn3m4Ycfjmeeecb4vMcee5h6gCUlf9bV/Oabb0xDCQp0HOl0AY6+tfr6ehx99NEmypKD4h1TeSPRbB19YP744w+ce+65Zu0ZZ5yBu+66y0y3ypds3wFtT0QAZI3KrbbaykRsejwefPXVVyZqNXpEi7Uul8vUCuS7Zr3FeIP/o1K8n0kAtPSfbEgAtJandrOegBUCYH39Ktz9n2exvHZ1hHJkdKkox8XnHI+SEm+Hhvt8Lbjx9odRv2p1iYjI6N6tK87422Ho0qXCMsfzUUzLR5uTvTAJgMkS03wREAERKDICVtYAdIZ7oNS/DwCnbSnWNy7DgmUzbWtfLgwr9VZiYK8N2v0FNxc2tT0zhGbPRIQcyy0zRTUA/0TJqKfp06dj2rRpOO+880waK8daa62FnXbaaQ3mwWAQfr8fzc3Npg4dUynZiKK2ttZES0VqqPHn9913n9mTY4cddsCTTz5p6sxFj4aGBhM1SJGFgwINmzIMHty2jABrgL344os49thjzbwNNtgAb7/9NgYOHNi6XS7OZNRfNCfaveWWW4KcmF7666+/muYaFEk52GiCXLp165b2e6b4dMcdd+Daa6/F0qVLQcHqoIMOMtGB7Ejcs2dPuN1uczesU/j1119j0qRJpk4jowg5zjnnHNx2223m71b4kos7oO3RAuBZZ51lIjHpP1N4+cY+/fRT4+eyZcuMQPvCCy8YTrGDXI4//ng89thjrT8aMGCA6fTcu3dv0+2Ze8yaNQs//fSTeZOMJIwM/pw/43tmUxgOCsC0ieuTnZf2IymQDVQDsEAusoDdsEIALGA8ci1LBCQAZgm0jhEBERCBfCVgXQ1AB7yBbeEODbNl59/I/SyunYUVDQvz9boyYrfT6cbgPhvD7er4f1nOyOEJbRpG0DkTPvenCc1OZJJqAP5JqVevXliyxJoUa3anveiii0xNuVNPPdUIhbGja9eueP/9903EGpsxMI2VoknsYA02ilVbb701DjvsMCPYRESr6LkUABnZlYszI3ZQ0LvgggtaG3Pw+xTjxowZg6uvvtqImdHiDyPGTjjhBDz44IOJPNdO51CIffjhh0304WeffdbGjniL2aiEkW/bbLONEQzXX3/91mnp+JLLO/j+++/B9N733nsP/Dtr/cWO0tJS8+auu+46rLPOOu1y5XukWH3DDTcYkS928G4pMLJTMLsIRyIAGUl58cUXo6kpfrdONlx56aWX8OOPPyY0j6KjxmoCqgGol2B3AhIA7X5DxWGfBMDiuGd5KQIiIAIpE7AqBdgRrkRZYH8g3HF9kpQNtWAhf6mbs/gnNLc0WLBbYW0xoNdwlJdU2dcphx/N7lcRclhzd0oBtu9V56tlK1euxBdffGEiIllHbvjw4abZRLYHRVdGdDIikJFq/JrCV2VlJfr162ciJrt06dKhWXbxJVV2LS0tmDlzphGG6YvX6wWFbqa4J9vUg52dyZM1ExlNybsdMWIEKiqsS6VL1c9iWqcU4GK67fz0VQJgft5boVktAbDQblT+iIAIiIDFBKwSAL2hzeEObGyxddZuFwoF8fuC7xEMrRmVZO1J+bdbr+rBqO7yZ3qaHT0IuKaixfWNJaZJALQEozYRAREQgawQkACYFcw6JA0CFABTGTU1PVJZpjUi0C6Bgf37ZJSOugBnFK82FwEREIHMErCiBqAj7EVpYD84wh1HlWTWk853b/E3Ydai/4dweHXtK40/CVRX9kGvbmvZGknYUY9mz+sIoyVtO1UDMG2E2kAEREAEskZANQCzhloHiYAIiECHBCQA6oGIgAiIQB4TsKIGoCs0GN7AaDgQv0uiXfA0+epNCrDGmgQqy7qhX826tkYTRhh+zwcIOGalbadqAKaNUBuIgAiIQNYIqAZg1lDrIBEQARGQAKg3IAIiIAKFSsCKFOAS/25whfvbHlFD43LMXzbD9nbmwkB2Ah7Ue8NcHJ3UmSHnXDS7/5vUmniTlQKcNkJtIAIiIAJZI6AU4Kyh1kEiIAIiIAFQb0AEREAECpVAugKgI1yFUv9+cMC+zT8id1fXsASLan8r1KtMyy+vuwyD+45Ia4+sLHYE/tcMpD6t4yQApoVPi0VABEQgqwQkAGYVtw4TAREQgXYJKAVYj0MEREAE8phAujUAPaEN4QlsAdg8/ZdXtKJ+ERav+COPbytzpntcJRjSb5PMHWDZzmG0uL5GwJVase2IGaoBaNmFaCMREAERyDgB1QDMOGIdIAIiIAIJEZAAmBAmTRIBERABexJIrwagA6WBveAM9bKnczFW1dYvxJIV6dePywtnkzTS7fJi7X6bJrkqN9NDjkVo9rwNIJyyAaoBmDI6LRQBERCBrBNQDcCsI9eBIiACIhCXgARAPQwREAERyGMC6aQAO8NdUOI/wPbNPyLXs6JhERbXKgIw3nP1uEswpG8+RABS9guj2TMB7Aqc6lAKcKrktE4EREAEsk9AKcDZZ64TRUAERCAeAQmAehciIAIikMcE0hEAV6f/bpk33q9ctRQLl/+aN/Zm09ASTznW6rNxNo9M66wW11dppQFLAEwLvxaLgAiIQFYJSADMKm4dJgIiIALtEpAAqMchAiIgAnlMIPUagA6UBHaDK9Qvb7xf1bQC85ZOzxt7s2loWUkVBvYans0j0zor6JwHn+kGnFoasGoApoVfi0VABEQgqwRUAzCruHWYCIiACEgA1BsQAREQgUIkkGoNQEe4HGWB/YFwSd5gaW5pwOxFP6UsGuWNoykY2qW8B/r2GJbCytwsCTua0ex5FWE0pWSAagCmhE2LREAERCAnBFQDMCfYdagIiIAIrEFAEYB6FCIgAiKQxwRSTQF2hQeixL9LXnT/jVyPP+DDu+1cbwAAIABJREFUrIVTEQoH8/jGMmN696r+qOk6IDObZ2TXMHzu9xB0zklpd6UAp4RNi0RABEQgJwSUApwT7DpUBERABCQA6g2IgAiIQCERSFUA9AZHwR3Mn5RR3lk4HMLvC35AIOgrpCu0xJc+3YehqqKHJXtlaxO/axr8rv9L6TgJgClh0yIREAERyAkBCYA5wa5DRUAEREACoN6ACIiACBQSgVRrAJYG9oMzlF+CEe9t3pLpWNW8opCuMG1fHHBgYO8NUeqtSHuvbG4QcixDs+f1lI5UDcCUsGmRCIiACOSEgGoA5gS7DhUBERABCYB6AyIgAiJQSARSqQHI+n+l/nFwwJt3KJatnIdldXPzzu5MGux2eTG4zwg4na5MHmP53mH40Ox5BWFH8nUAVQPQ8uvQhiIgAiKQMQKqAZgxtNpYBERABJIioBqASeHSZBEQARGwF4FUUoBd4X4o8e+WV/X/ItQbfSsxd/E0e11Cjq2pKOuG/jXr5tiKVI4Po9kzGSHHgqQXKwU4aWRaIAIiIAI5I6AU4Jyh18EiIAIi0IaABEA9CBEQARHIYwKpCIDe4Ai4g5vlpdfBYACzFk1FINiSl/Znwuhe3QajurJ3JrbO+J5+17fwu35I+hwJgEkj0wKbEJg2bRrOOusshMNhY1GvXr3w9NNP28Q6mSECmSEgATAzXLWrCIiACCRLQAJgssQ0XwREQARsRCCVGoDewE5whwbbyIvETeEvzYuW/4aVjUsTX1TAMx0OJ9bqszG87tK89DLo+B0+z4dJ264agEkjs3wBf6H3+/0J7VtSUoKqqirzp3fv3nA6nQmtK7RJLS0tGDVqFKZMmWJc69u3L5555hmMHj260FyVPyLQhoBqAOpBiIAIiIA9CEgAtMc9yAoREAERSIlA8jUAHSht2R9OVKd0nh0WNTStwPyl0+1gSs5tKC+pQv+e68PhcOTcllQMCDlWmDqAyQ7VAEyWmPXzx4wZg6+++gr19fVJbV5eXo6NNtoIW265JQ477DBsv/32Sa3P58nnnnsubr/9duPCLrvsYiL/KIhqiEChE1ANwEK/YfknAiKQLwQkAObLTclOERABEYhDIPkUYDfKW/4KIL8aRkS7HgqH8MeC75UGDKBP97VRVdEzbz8bYQTR5HkacAST8kEpwEnhyujk+fPnY+edd8Yvv/xiztl8881xyimntJ7Z2NiI5cuXY86cOfjss88wffr01vRXTho6dKgRxfbdd9+M2pnrzSdNmoS99trLiPWXXnoprrjiiqKNhMz1Xej87BNQCnD2metEERABEYhHQAKg3oUIiIAI5DGBZAVAZ6g7SgNj89hjGPFgeT27Ac/Laz/SNd7l8mBIn5F51/031u9mz6sIOWqTwiEBMClcGZ+8ySab4PvvvzfnHHjggXjxxRfbPXPWrFm45557MH78+DbRg8cddxwefPBBuFz5+z9OtOf0kiVLMGLECASDQTz11FPYbTc2YdIQgeIhIAGweO5anoqACNibgARAe9+PrBMBERCBDgkkWwPQFR6EEv8ueU/VH/Bh1qL/h1AokPe+pOpAj6r+6F7VP2/TfyN++zzvIeiYnRQG1QBMClfGJycjAEaM+fXXX00K8Ndff91q37HHHouHH3447990LPAnnngCEyZMwN13343+/ftn/D50gAjYjYBqANrtRmSPCIhAsRKQAFisNy+/RUAECoJAsjUAPcEN4AluVRC+L66dhRUNCwvCl2SdcDndpvmH2+VNdqnt5vtdX8Lv+ikpu1QDMClcGZ+cigBIo1g/kDUAf/jhz07QjAw8+eSTM26zDhABEcgeAdUAzB5rnSQCIiACHRGQAKj3IQIiIAJ5TCDZFGBPYBQ8oeF57PGfpjMKcPaiHxEMJdaJtCCc/p8TNV0HontVv4JwKeCahhbX/yXli1KAk8KV8cmpCoA07I8//sD6668Pn89n7OzTpw9mzpyJioqKjNutA/4k8NNPP+Hqq6/GeuutZ+oTaoiAlQSUAmwlTe0lAiIgAqkTkACYOjutFAEREIGcE0hWAGT6L9OAC2GwFiAjAJesSC59NN9997rLMLD3BmAUYCGMoHMWfO73k3JFAmBSuDI+OR0BkMadeeaZJj02Mvj3008/vV27586da1KHWVuP/w7U1NRgs802w+DBg9PylVFKU6dOxcqVK7H22mtj9OjR8HrXjLJl+jKjFhcuXGi6+LKjb3V15jurz5s3DxRSFi1aZM5l85Vu3bp16nMoFAJ9+/HHH1FbWwuPx2OE1g033BDNzc1G+Hv++efNXh9++KH5fqYHbWIX6RkzZhje5Ddy5MisnJ1p37T/mgQkAOpViIAIiIA9CEgAtMc9yAoREAERSIlAcjUAHSjx7wlXuHdKZ9lxUSgUxJzF0+Dzr7KjeRmxqV/Nuqgs6/yX/owcnoFNQ45FaPa8DSCc8O6qAZgwqqxMTFcAZPRZtOhEQe3dd99dw/a33noLl19+Ob755pu4fm288ca48sor8Ze//GWNnz/00ENGVAwE/qwbetZZZ+GSSy7B/fffb2oPMhoxevTt2xes3zdmzBgTlcg5zz77LH7//fc28yorK/Gf//wHhx566BrnHn300XjmmWfadD7ef//98dJLL7WZyy7JtL+hoaH1+0yPfvvtt40NDzzwQJt6iZxUXl6Ou+66C8cff3xcHhTZ2HDl5ptvNl2YOcrKytDS0mIakkSPrl274r333jNCKsfBBx+MV155pY3dd955J0477bTWZUzhHjZsGJYtW9Zmr6uuugr/+Mc/4tpEwZY2UXRcvHjxGnPIgD5RfI0dZ599tlmb6KCvtFEj9wRUAzD3dyALREAERIAEJADqHYiACIhAHhNIrgagC6X+feAMd89jj9c0vcnXgLlLpiEcDhWUX/Gcqaroid7dhhRUk4SQczl87okII/H7Uw1Aez31dAVAesPmGPPnzzeOMf2XUWFOp7PVUQpG//znP83XFNAuuugiIxr6/X4TSUbR6YsvvjA/v+CCC4zoFTsoQtx333248MILzY8GDBhgIuIohvF8imCMLowWpvi9XXfdFS+//DIoqDFyjn+4bvbs2a0CWUlJiYmwGzp06Brn1tXVGZHx4osvbrWf4lrsoB2MwKPgyFFVVQWKixTNhgwZgh49ehixbcqUKWhsbDRzyIjRVVtssUWb7bjm8MMPN4IlxznnnGP87tevnxFB33nnHZxyyinGB45rr712DdGOkYYU/NjAhIPC3BlnnLGG3YxMpDD7yCOPmJ/xri677LI15tGmY445xgiaHBRgGf1JnoyopEBL39gJeuLEidhzzz3b7MGzKQBSJNx2221BgZbcI4Ni3/XXX996J6eeeiruvffeNezQN7JPQDUAs89cJ4qACIhAPAISAPUuREAERCCPCSSTAuyAF6X+/eAId8ljj9c0nb9U1tYvwNK61REuhTpM6m+vDeByFUbqb+Sewo56NHteRxgtCV+dUoATRpWViVYIgOPGjcOrr77aai8j1ijQcVB8O+CAA8zf2TmYEXWxg6IWhToKaByPPvqoEZtiB4W3SITgNttsg8cff9yk+0aLja+99hoOOeSQ1rqE/Pv5559vBMfo2oRMQ957771NKjIHRS+KX/FG9LkUMOMJgFzHtGIKWxwU/H7++WeT4hw9GIG42267ganIHCeccIKJQIwejz32GNhVmYP2P/fcc2uYxUjKiHDYq1cvEyUYm/IcEd24uD0BkD9j3UBGX3K0JwBSvIsIiOeddx7+/e9/t7FpwYIFWHfddU0UJO1hRCaj+CKDa5miHbnjWIeibaXQOW3aNCOiauSegFKAc38HskAEREAESEACoN6BCIiACOQxgaQEwHAJSgPj4Aj/+QtVHrvexvRQOISFy35FQ9PyQnGpjR9Opxv9a9ZDWUll4fnnaEaT52WEsboJRCJDAmAilLI3xwoB8G9/+xuYphsZFNc233xzE3XHqDqKQRTpKH4NGhS/jinFoREjRpgtWCOPghbr3UWPRIU4Cn633nqrWUohkYJivHHTTTe1Rvbts88+JnIt3kj03GgBkD7w63jjySefxFFHHWV+RP7fffddm2nbbbcdPvvsM/M92kTb4g02YJk+fbr50X//+9/W6MPIXKsEQEZqMsqSYimj9uhXvLqJFC0pXnJQ1KS4GW0L11xzzTVruEKBiVGBfC8cjFqMlwqevU+FToomIAFQ70EEREAE7EFAAqA97kFWiIAIiEBKBJKrAViGspYD4EDbX4hTOtiGi4JBP+YumV6A9QAd6NNjKKrKe9iQuhUmtaDR8zLgaEp4M9UATBhVViZaIQAyPZZiWmR8/PHHYA28yZMnY4899jDfZrQa0307GhQAKQS2JwIlKsSxKUakpl9Hwh5TaXfffXdzHgWoTz/9NK55iZ6bqAAYXTeRguisWbPanFtaWtoawchGG6zVF2/st99+raJlvAg/qwTAN954A/vuu68xgc1LWG8w3mCKdqTO4F//+lc8/fTTrdMYmclGLxGRN/IDRn+ydmHk3hktGltjMSsfBB3SLgHVANTjEAEREAF7EJAAaI97kBUiIAIikBKBZGoAOlCOMv8BQLiwUkijwfkDPsxd8jP8geaUeNpxUc/qtVBd2bug6v5Fcw4jgGbPBIQdq2uaJTJUAzARStmbY4UAyJTQ2267rdVopqdS1Ln00ktx3XXXme8zSvDBBx/s0LETTzyxNR323HPPbY3iiyxKVIhj84299trLLKMAya/jDdYdZCoxx6hRo1rrEMbOTfTcRAVA1iocOHCgOYaRdfw6MhhtF53Kyxp9TImNN9js48UXXzQ/uvHGG01txehhlQDI9GjWGeToqDYfoxUpSnJsuumm+Pbbbzt9yKz7F2k6wpqNFEfb87fTzTQhIwRUAzAjWLWpCIiACCRNQAJg0si0QAREQATsQyC5FGAKgAexbLx9HMiAJT5/E+Yv/aUAREAHelT1R/eqfgUr/q2+/hCaPC8mJQAqBTgDH5w0trRCAIwW7mjKb7/9ZhpfREeo/etf/zK15joaFJkiDShYE5ARetEjUSEunwVA+stUWTYf4WBzkg022CAuNtYSZOovR2zKLb9nlQB40EEHtUblUayLiIGxRn3wwQcmQpCD0X6xHZdj57MOIpuCNDWtjiAeP348Tj755DRes5ZmgoBSgDNBVXuKgAiIQPIEJAAmz0wrREAERMA2BJITACtRFjgQCDtsY3+mDGnxN2P+0uloyeNIwJquA9GtS98CF/8AOMJocr+EsKMh4ecgATBhVFmZaIUAyMYYTPHkcDgcpgswO+Ayrfbzzz8337/llltMM46Oxt133206y3IwgpCRhNGjWARAimgU0ziYRst02tjBBkpsOMJuvxyM0mKjk+hhlQBIMfbdd99tvd/opiuxdrEbMkdHNRAja6L33WGHHUyDEL4fDXsRkABor/uQNSIgAsVLQAJg8d69PBcBESgAAsnUAHSEi0cA5C+2oVAA85fNQJOvPq9u2ulwonf3tVFZ1r04fpFNQQBUDUB7PWkrBEA2+mDUH8fw4cNNGidH9N533nlnq7jXHoEHHnigNQKMDS7YCTZ6FIsA+MQTT+Doo482ru+0006m5l6sMBbdXXn06NGtgmEmBEDWc4zUR2Rq9S677NLpI2bHZaYLtzeiOx2zsciUKVPAO9ewHwHVALTfncgiERCB4iQgAbA4711ei4AIFAiBpGoAhosjBTj6akOhIJbWzcGKhsUAwra/da+71Ih/pd7K4hD/zI0knwKsGoD2esrpCoDLly9Hz549Wzu4Mh2YQh5HtHB0880344ILLujQeYqEZ599tpkTr2lIsQiA9J9NTNjMhIMdcVnfj0JrfX29qWn497//3URaspYgm66stdZaa7C1KgIwOtW4oxTgRF/20qVLjdi3bNkys+Sqq67C5ZdfnuhyzcsyAdUAzDJwHScCIiAC7RCQAKinIQIiIAJ5TCCpFOAiaAIS7yoZDdjQtByLa/9AMBSw7W13Ke+BntWD4HZ5bWtjJgxLpQmIUoAzcROp75muAMjGHieddFKrAaxJN2bMmFbhiqIdB2v7XX311R0aeuWVV7bWCWSk2ZtvvtlmfjEJgKFQCOyuzNTpeKNbt2446qijDC/+Pd6wSgCMFiNZo4+1+tIZtPvJJ580W7C+4Xfffdem8Uk6e2ut9QSUAmw9U+0oAiIgAqkQkACYCjWtEQEREAGbEEhGAATKUNZyABzw2MT67JrhD7Rgad1s1Deujhixy/C4SlBTPbB4Un7XAN+CRs/LgGN1Ef9EhgTARChlb046AiBFKkbqUcDhGDlypEnljIxoQe+YY47Bo48+2qFjxx57LJgaysEIt0gH4ciiYhIAFy9ebGoorrPOOkZw++OPP0z0X2lpqekcvN5666GjWnxkZpUAyOi8a665xlzD3nvvjTfeeCPlB8rGLrvvvrtZz7TmTz75xPgZbzDy8Z577lFX4JRpW7NQAqA1HLWLCIiACKRLQAJgugS1XgREQARySCCpGoAoQal/HBzhshxanNujGQ3Y6FuJZXVz0dySeNOJTFjtdLpRXdkL3Sr7wOUqTlF2NddmNHleRtjhSxizagAmjCorE9MRAO+66y6cddZZxk6KURR3ouvDUdxhcweOjTbaCFOnTu3Qp3XXXRczZswwc6IjCSOLikUAZM011v77+uuv8dFHH7UyTPZBMJ2aadUcN9xwg4kojDcYRUixloNRmpFOzJG5r7/+OsaOHWu+rKqqwoIFC1BeXp6sOabbL99BpF7k6aefDjZ+iTeY3tyjRw/U1taahjIauSOgGoC5Y6+TRUAERCCagARAvQcREAERyGMCSdUAhBclLfvBiS557LE1pofCIaxqqkVt/cKsC4EU/qoqaozwx3TfYu9YGXasRLPndYThT/hyVQMwYVRZmZiqAPjcc8/hyCOPRCCwOjWfEWKXXnrpGjYzxTPSzIP/ba/Rw2effYbtttvOrGetOwqBsZ+vYhAA+T907LPPPnjrrbdQXV1tONTU1KT0FqIjMI844ojWtNvYzToTAH0+H/r06YMVK1Z0eNedGUkB8qabbjLTBgwYYJrFdOkS//+mUXQ8+OCD0dzc3Nm2+nmGCagGYIYBa3sREAERSJCABMAEQWmaCIiACNiRQHIpwC6U+veBM9zdjq7kxCb+oswuwStXLUFDUy1C4WDG7CjxVqCqvAas9ecu6oi/tohDzmXwud9AGKGE2SsFOGFUWZmYrAD4888/myixZ555BvwMut1usMHHOeecE9dedrDdddddzdw99tjDpI+6XK42cxsbG434F0kfpvi15557rrFfMQiAdLpfv34myo7D6/WaqLl4Qhl/xgYsW265JSjw8e/RY+LEidhvv/3Mtzwej2HPhh7Rg6nGFOYi6dnxIgA5//bbb8e5555rlvL+br31VtPVub3/EYT3Hf2z77//3qSLRwTjV199tTWqMPaimVp+wgknYPLkyZg3b15WPgc6pH0CSgHW6xABERABexCQAGiPe5AVIiACIpASgeQEQAdK/HvCFe6d0lmFvIi/aFL8a2yuw6qmFWhqaUAg4EM4jc7BLqcbXk8ZKkq7oqKsO7zuEjgczkLGmJJvIcciNHveTqpLswTAlFBbuogRXdOnTzeReeeddx7mz59v9u/bty923HFHVFRUmFpzFJiY2tvQ0AB2bmWtv99//73VFgp6jDIbNWpUh/axhh3TPSnsMLX1kksuwcYbbwy/3w+KC+wC++OPPxrBiEJTJK04elNGgt13333GXg6mFrORxKBBg9qcTVspZlGc4thqq63AaMXBgwe3mce0xhdffBGsO8jBSEV212VX3ehBvx955BHThZeDnY25/5AhQ9rU4KNvTHkePXq0mcfGHPRt2LBhbYQwCmAffPBBqxDH6L4vv/zS7BcZ9PO0005L6s67du1q/OSdRAbPGj58OGbOnNn6PdpDgZGcKP5RaCSbX3/91cw55ZRTcOONN5pU3+hB/44//vjWGo38GaP4mPLdu3dvI/Cyq++sWbNMZB/ZRiI6uXabbbYxfkbeWeQeI2dwPdN+mR784YcfGuFvxIgRoHCokVsCEgBzy1+ni4AIiECEgARAvQUREAERyGMCydQApJsl/l3gCrf9ZTeP3c+Y6aFQEIFgC3z+RvOnxd9svg4G/UYoDP/vZIf5rwMul9uk87KhR4mnDIz287hL4HJ6ij7Ft7NLCjpnwed+v7NpbX6uGoBJ4crI5F69emHJkiVJ7U1BkDXZGDFI8Y1pqoxMS3R88cUXYDOJ999/H8Fg22hdRhHuvPPOpqNtvIYQDz30EE499VQjGMYOCl/cc9NNN8W+++5rOgdTTIodFLQmTZqErbfeGocddhheeOEFI0jGDgqAs2fPNoIkxTyKWvFGSUmJEQUpXs6ZM8ewoIAV71ymN2+44YZgWushhxwSN62VIly0uEoxjyJmMvdEHynkRacMU4w76KCDWtOwI/axuQhTbCnq0b6jjz661XQKsRRhKcZGD3Kl6Mp6gtw3djAykAIyOwXTz0gE4Oeff95uo4+O3g/FxXfffTfRJ6Z5GSKgGoAZAqttRUAERCBJAhIAkwSm6SIgAiJgJwLJ1ACk3d7gVnAHN7CTC3lnSzgc+lMccDhg/p9jtRSokTyBgGsaWlz/l9RC1QBMCldWJlOQoxgW+cPIMf6d36foE4kItMIY1pFjVBcj6xhdyLRVdg9urxacFWfm4x6sqcg/TLVmim+8wdRpinfnn38+li9fbqbcf//9OOmkk9pM512yoQg7CVMkZLRjbORksozmzp1rokh5LgVc1ghkxB7fikZhEVANwMK6T3kjAiKQvwQkAObv3clyERABEUByKcCAJ7gBPMGtRE4EbEPA7/o/+F3TkrJHKcBJ4dLkIiTAyELWVWRtPkbbdTaiuzEnuqazPfVzEYgQUAqw3oIIiIAI2IOABEB73IOsEAEREIGUCCQrADL9l2nAGiJgFwI+z3sIOmYnZY4EwKRwaXKREWB9QKZDczAVObYmYTwcbJqy9957mx9de+21+Mc//lFk1ORuJglIAMwkXe0tAiIgAokTkACYOCvNFAEREAHbEUi2BqAz1B2lgbG280MGFS+BZs+rCDlqkwKgGoBJ4dLkIiPAbsp33HGHSdWtq6tLyHtGC0aalFBAjDQiSWixJolAJwRUA1BPRAREQATsQUACoD3uQVaIgAiIQEoEkq0BCLhR1vJXtq1I6TwtEgErCYQRRJP3aQBtGzp0doZqAHZGSD8vZgIRAZAMamtrUV1d3SEO1lJkDUV2ct5ss83w1VdftelOXMws5bs1BFQD0BqO2kUEREAE0iUgATBdglovAiIgAjkkkGwKME0t84+DI9zxL4Q5dElHFxGBkGMFmj2vJO2xUoCTRqYFRUSATT22335703zlhBNOwL333guv1xuXAKP9TjnlFNOMo3fv3uDX66+/fhHRkqvZIKAU4GxQ1hkiIAIi0DkBCYCdM9IMERABEbAtgVQEwJLATnCFBtvWJxlWPASCzt/hc3+YtMMSAJNGpgVFRmD8+PFgJKDP5zPddXfffXesvfbaKC0tBTv/zpo1y3T/nTFjhiEzduxY3H333QnVCywylHLXAgISAC2AqC1EQAREwAICEgAtgKgtREAERCBXBJKtAUg7PcER8AQ3y5XJOlcEWgm0uL5BwDU1aSKqAZg0Mi0oQgLz5s3D448/bqL6GOHHdGAKghUVFSYtePjw4Rg1ahQOPfRQrLvuukVISC5ni4BqAGaLtM4RAREQgY4JSADUCxEBERCBPCaQfA1AwBnui1L/7gAceex55k1n+lw4HEIoHDSpdPx7GGGs/v9hY4CDDM3/d8DhcMLh4H9dcP7v75m3Mp9PCMPnfgdB5/yknVANwKSRaYEIiIAI5IyAagDmDL0OFgEREIE2BCQA6kGIgAiIQB4TSCUF2IFylLbsDwdK8tjz9E1fLerxTxAtAR/8geb//fEhEGxBIORHOEQBMNQq/lEEjDeM+NcqAjpNAX230wO3ywuPuwQed6n5r9ddCofT9b+5xS3AhuFDs/cVhNGU9GUqBThpZFogAiIgAjkjoBTgnKHXwSIgAiIgAVBvQAREQAQKhUAqAiB9L/XvB2e4R6FgSNiPYCgAX8sqNPka4POvQou/Cf6ArzWiL+GNUpxIkdAIgZ4ylHgrUMo/ngq4XJ4Ud8zfZSHHUjR7JqbkgATAlLBpkQiIgAjkhIAEwJxg16EiIAIisAYBRQDqUYiACIhAHhNIpQYg3fUGR8EdHJ7HnnduOqP7jODnb0STbyUam+rgCzSZaD47DaYNe93lKC+tQnlJlREGXU63SScu5BFw/YQW15cpuagagClh0yIREAERyAkB1QDMCXYdKgIiIAISAPUGREAERKCQCKRSA5D+u8IDUeLfpeDqAK4W/fxobF6JhqZaNPnqzdf5NFxOj4kMrCzvjoqSriY6sPDEQNb/ew9B55yUrkY1AFPCpkUiIAIikBMCqgGYE+w6VAREQAQkAOoNiIAIiEAhEUg1BdiJcpT4x8IRLi0IHKFQCKuaV6C+cRkam+tM445CGE6HC2UlXdClogaVpdVwOl2F4BbCjmY0u19F2JF8/T8CUApwQTwDOSECIlAkBJQCXCQXLTdFQARsT0ApwLa/IhkoAiIgAu0TSFUA5I4l/t3hCvfLW7yM9mN678pVS7GycQlCocIQ/dq7EKfTjaryHqiqqEGJpyKvowJDznlodr+T8tuTAJgyOi0UAREQgawTkACYdeQ6UAREQATiEpAAqIchAiIgAnlMINUagHTZHdoQ3sCWeec9hb5G30qsqF9kavuFEc47H9IxmOnApd4uqK7sjYrSrnkZFcjaf6wBmOpQDcBUyWmdCIiACGSfgGoAZp+5ThQBERCBeAQkAOpdiIAIiEAeE0i1BiBddoS+wclhAAAgAElEQVSrUOr/C9iZNh8GhT+m+K5oWGQi/zSAEk+5EQK7lPfIHyHQEUaTewLCjvqUr1A1AFNGp4UiIAIikHUCqgGYdeQ6UAREQATiEpAAqIchAiIgAnlMIJ0UYMCBksBecIV62ZpARPhbvnI+/EGfrW3NlXFulxfdq/qhqrzG9kJg0LEIPvfbVKBTxqUU4JTRaaEIiIAIZJ2AUoCzjlwHioAIiIAEQL0BERABESg0AukJgJE04C1s2Q04FA5hVVMtlq2chxZ/as0iCu2+O/PH6y4zQiA7CDsdzs6m5+DnYfhdX8GfRvovjZYAmIOr05EiIAIikCIBCYApgtMyERABEbCYgCIALQaq7URABEQgmwTSqQFIO51MAw6MBcLubJrd4Vls7tHc0oCldXNNjT+N5Amwc3BN14Eo9VbaqllI2BGAz/0qQmmk/5KGagAm/ya0QgREQARyRUA1AHNFXueKgAiIQFsCEgD1IkRABEQgjwmkUwMw4naJfze4wv1tQSEQ9GNZ3VzUrVoCFFlzD+svwGE6Btd0HQCmCNthhJxz0ez+b9qmqAZg2gi1gQiIgAhkjYBqAGYNtQ4SAREQgQ4JSADUAxEBERCBPCaQbgowXXeFBsMbGJ3TZiDhcAj1jcuxtG4OAsGWPL4R+5nucnrQs3oQupR3hyOHacHs1tzi/gBB56y0ITEFeOutt057H20gAiIgAiKQeQJffPEFNh65aeYP0gkiIAIiIAISAPUGREAERKBQCVghADrgRal/PzjCXbKOiem+FPyWrJiNhqblWT+/mA6sLOuGntVrmWhAhyP7nZ/Z9bfJ8zqA9AXeiADI96MhAiIgAiJgbwKqAWjv+5F1IiACxUNAEYDFc9fyVAREoAAJpFsDMILEE9wMnuCIrBKieLOqeQUWL/8dgZA/q2cX62GMBuzVbTAoBmZbBPS7foDf9a0l6FkDcJe1n4YEQEtwahMREAERyCgB1QDMKF5tLgIiIAIJE5AAmDAqTRQBERAB+xGwogag8SpUifLA/gA8WXEyGAqYJh91DYuycp4OaUuga2Uv0yTE5cxO85cwWtDseRVhxypLroI1ALfb/GAJgJbQ1CYiIAIikFkCqgGYWb7aXQREQAQSJSABMFFSmicCIiACNiRgRQpwxK2SwHZwhYYByFx6KCO2/IFmLFz+m+n0q5E7AqXeCvTpPhQed2mGowHDCDhnosX9qWXOKgXYMpTaSAREQAQyTkApwBlHrANEQAREICECEgATwqRJIiACImBPAlYKgM5wd5T69wXgzIizFP8am+uwsPY3BINK+c0I5CQ3ZUpwn+5ro7y0awZFwBCa3RMRclpX41ECYJIXrekiIAIikEMCEgBzCF9Hi4AIiEAUAQmAeg4iIAIikMcErKoBGEFQEtgZrtBalhOh+FdbvxDL6uaA3WA17EPAAQd6dB2Ibl36ZEQEDLpmw+d6z1KHVQPQUpzazEICwWAQEyZMQGlpKfbbbz8Ld9ZWIpC/BFQDMH/vTpaLgAgUFgEJgIV1n/JGBESgyAhYVgPwf9xc4Z7w+veAA9bVhguFglhaNwcrVO/P1q+zurK3qQvodLqss9MRQLP7bYQcS63bE4BqAFqKU5t1QuC7777D9ddfj0AggEsuuQRbbbVVuyvOO+88jBs3Dqx5dtppp2WN7dSpU3Hsscfim2++ydqZOkgEEiWgGoCJktI8ERABEcgsAQmAmeWr3UVABEQgowSsTAE2hoYdKAntBFfQmihAin+Lan9HfeOyjHLQ5tYQ6FLWA726D4HLIhEw6PwDPveHfFjWGPi/XZQCbClObZYAgQsuuADNzc24++67O5y9zjrr4KuvvkJ1dXUCu6Y3paWlBU888QROOOEE+Hw+I/5tu+226W2q1SKQAQJKAc4AVG0pAiIgAikQkACYAjQtEQEREAG7ELBcAGQFwHB3lPj3TjsKMBgMYMGyGWj0rbQLLtmRAIHykir07TEMLleaHaEdATS530DYUZvAqclNkQCYHC/NTp9AtAD4+OOPmw3r6urA6MDjjjsOO+ywA1544QUcc8wxYBTgbrvthtGjR+PFF1/Ezz//bKIHTzzxRPTv3x8PP/wwunfvblLuFy1aBK/Xa/5eX1+PKVOm4LDDDsOSJUvw3nvvYcSIETjzzDPN1/fccw9KSkrQr18/M+eiiy4ChZXjjz8eAwcOBKMA+b3IeOONN4x9jY2N2G677UzkYvQetFVDBLJBQAJgNijrDBEQARHonIAEwM4ZaYYIiIAI2JaA1TUAVzvqgDe4FdzB9VPuCBwItmD+0hnq9Gvbl9OxYaXeSvSrWRfulEXAMAKun9Hi+tLy6D9arhqAefqw8tjsaAFw4sSJuPPOO/Hss8/io48+wuWXX27EN46amhrMnDnTRAAyOu/99983gh9FQNYE/PHHHzF58mRcc801uPbaa/Hrr79i0KBBuOGGG8z8r7/+GieddBI+/vhjI/Ztvvnm+Pbbb+H3+7FixQpsueWWGDlyJJ5//nkzh4IhoxIbGhowePBgLF26Ot2eYuTTTz9t6hGyBuu///1vk5ocu8d6662Xx7ci0/OFgGoA5stNyU4REIFCJyABsNBvWP6JgAgUNAGrawBGYDnCZSgNjIMjXJI0v0DQbyL/mnz1Sa/VAvsQKCvpgr491klNBHT40OR+BWFHU0YcUg3AjGDVph0QiBUAH330URPdR0Ft/fXXx8KFC9cQAPfff38cddRROOigg8zPNt10U4wfP95E80XW8/tvv/22+f4rr7xi0oz79Olj9uXYeuutjcC3xRZbYPHixViwYIGJJLz11luNqNieAHjAAQfgkEMOMZGCHBQQPR7PGntsv/32uncRyDgB1QDMOGIdIAIiIAIJEZAAmBAmTRIBERABexLIRApwxFN3cAN4Q1uauoCJjmDIj/lLZqCpReJfoszsPI+RgP1r1k0uHdgRht/1JfzOaRlzTSnAGUOrjdshkIoAOGbMGJxzzjmt3YBZn++qq64yIl+yAuA777yDuXPn4vDDDzcpxozo60gA5Nlnn302xo4d2+oRG5nE7iEBUE8+GwSUApwNyjpDBERABDonIAGwc0aaIQIiIAK2JZBJARBhF0oCe4KdgRMZbPgxf+kvqvmXCKw8mlNWUmVEwES7AwcdS9DimYQwAhnzUgJgxtBqYwsFQIp/bApy+umnIxQKmTp9X375panLl6wAyD3uv/9+bLLJJth1111xxRVXYPr06abxx7333rtGCjBFwoqKClx99dWtHo0aNWqNPSQA6slng4AEwGxQ1hkiIAIi0DkBCYCdM9IMERABEbAtgczUAPzTXWe4N0oDuwFhd4cM+Mvtotrf1O3Xti8lPcO6lPdA725DOhUBKfq1eN5B0LEovQM7Wa0agBnFq81jCFCwO//8800aLSPvXnvtNUyaNMnU2fv+++9x9NFHm1qAy5cvN9F+N910k0m9ZaTfKaecgr322svU9ttwww1N9N4ll1yCd999Fw8++KAR9C677DK8+eabpmbfjBkzcOihh5qvWUfwwAMPNE1AmGJM8XCbbbYBowH5fYp3jAhkSjDrCJ522mnGJp7H5iIHH3wwhg4dan7GZiLsThy7x8UXX6z7FoGME1ANwIwj1gEiIAIikBABCYAJYdIkERABEbAngUzVAIz21hvYEu7Qhu0CYIH5pXWzUVu/ugaWRmESqK7sg57Vg0y30vZGwPUjWlxfZ6TxR/SZqgFYmG+sUL2iMNilSxdTgy+dwdqBFAWj91m2bJmJ9CstLY27NTsVB4NB03WYI94e6diktSKQCAHVAEyEkuaIgAiIQOYJSADMPGOdIAIiIAIZI5DRFOCI1WE3SgP7wRnuGteP2voFWLJidsZ81Mb2IVDTdRC6V/WNa1DIUQef5/WMpv5GDlYKsH3ehCwRAREQgc4IKAW4M0L6uQiIgAhkh4AEwOxw1ikiIAIikBECWREAAbjCvVHi3xXAnxEsjPxrbK7D/KUzEEYoI/5pU3sRcMCJfjXroLy0a0wkoB8+z7sIOrITBSoB0F7vQtaIgAiIQEcEJADqfYiACIiAPQhIALTHPcgKERABEUiJQKZrAEYb5QluAk9wJIDVKaAt/mbMWfITgkF/SrZrUX4ScDk9GNhrA3g9kZRDdv39Hn7XlKw5pBqAWUOtg0RABEQgbQKqAZg2Qm0gAiIgApYQkABoCUZtIgIiIAK5IZCNGoB/euZCiX8MXOF+CIYCmLdkOppbGnLjuE7NKYFSbyX691wPLqcbQed8+FzvAo5g1mxSDcCsodZBIiACIpA2AdUATBuhNhABERABSwhIALQEozYRAREQgdwQyFYKcMQ7R7gSpcE9sWTZUqxoyGyn19wQ1amJEqiu7I2e3Xug2T0JYUd2hWClACd6S5onAiIgArknoBTg3N+BLBABERABEpAAqHcgAiIgAnlMINsCIFGF/b0wf04PhMN5DE6mp02AzYD7DlgGp3dx2nslu0FEAEx2neaLgAiIgAhkn8AXX3yBjUdumv2DdaIIiIAIiEAbAhIA9SBEQAREII8JZLMGYDSmVXX9ULs0flfgPMYp05MgUN2jDpXV85NYYd1U1gDcechT1m2onURABERABDJGQDUAM4ZWG4uACIhAUgQkACaFS5NFQAREwF4EslsDMNp3J+qW9kd9XaW9gMiarBCo7LoK1TVzgRx1f2YNwG03OygrvuoQERABERCB9AioBmB6/LRaBERABKwiIAHQKpLaRwREQARyQCAXKcARN0MhF2oXrYWmxpIceK4jc0WgvLwF3fr8AUcWm37E+soU4FGjRuUKgc4VAREQARFIgoBqACYBS1NFQAREIIMEJABmEK62FgEREIFME8ilAEjfQiEPls0fAp/PlWlXtb8NCJSUBtGj7+9wOv05tUYCYE7x63AREAERSIqABMCkcGmyCIiACGSMgATAjKHVxiIgAiKQeQK5qgEY7VkwUIplCwaipcWdeYd1Qs4IeL0B9Og7By53c85siBysGoA5vwIZIAIiIAIJE1ANwIRRaaIIiIAIZJSABMCM4tXmIiACIpBZArmrAdjWr0BLOZYtGgB/iyIBM3vjudnd4wmiR5+5cHsbc2NAzKmqAWiLa5ARIiACIpAQAdUATAiTJomACIhAxglIAMw4Yh0gAiIgApkjkOsU4GjPgi0VWLJgEAKBzPmrnbNPwOUKo2e/OXB7V2X/8HZOVAqwba5ChoiACIhApwSUAtwpIk0QAREQgawQkACYFcw6RAREQAQyQ8BOAiA9DLRUYOnC/gj4FQmYmRvP7q4eLyP/5sHtsY/4RwISALP7DnSaCIiACKRDQAJgOvS0VgREQASsIyAB0DqW2kkEREAEsk7ADjUAY50OtpRjqdKBs/4WrD7Q1PzrMw8ujz3SfqP9Uw1Aq29b+4mACIhA5gioBmDm2GpnERABEUiGgATAZGhprgiIgAjYjIBdagCuIQIGSrF80SD4mhUJaLMnk5A53pIgavrMhtMGDT/iGawagAldoyaJgAiIgC0IqAagLa5BRoiACIgAJADqEYiACIhAHhOwWwpwNMpQyIPaRYPQ1OjNY8LFZ3p5eQuqe8+G0+m3rfNKAbbt1cgwERABEViDgFKA9ShEQAREwB4EJADa4x5khQiIgAikRMDOAiAdCoddWLm8H+pXVKbknxZll0CXrg2o6jEfDkcwuwcneZoEwCSBaboIiIAI5JCABMAcwtfRIiACIhBFQAKgnoMIiIAI5DEBO9YAXBOnE6tW9MaK5dUIh/MYdgGb7nCE0bV7HSqrFwEI2d5T1QC0/RXJQBEQARFoJaAagHoMIiACImAPAhIA7XEPskIEREAEUiJg1xqA8ZzxNVWjdnEfBAKOlHzVoswQcLvD6NZzIUrKV2TmgAzsqhqAGYCqLUVABEQgQwRUAzBDYLWtCIiACCRJQAJgksA0XQREQATsRMDuKcCxrEKBUqxYOgCNq9wAJATm+i2Vsd5fz/lwuZtybUpS5ysFOClcmiwCIiACOSWgFOCc4tfhIiACItBKQAKgHoMIiIAI5DGBfBMAiZp1Aetr+6Chrgoh+2eb5vHraN90hwPoUr0SXaoXwuG0d72/eF5IACzIZymnREAECpSABMACvVi5JQIikHcEJADm3ZXJYBEQARH4k0B+1ACMf2MtTV1Ru7QP/C1OXWkWCXi8IXSrWQRvWf6k/MbiKdYagKFQCHPmzMGgQYPgoIpr8ehs/3A4jG+//Rb8b/fu3bH22mtbbEH+b/frr7+iqWl1RG1FRQWGDBmS/07JAxFIk4BqAKYJUMtFQAREwCICEgAtAqltREAERCAXBPKpBmA8PuGQG/W1/VBfV45w2HpBIxd3Ytcz2eijsmoVqnosgMMRsKuZCdmVbg3At956C9OnT1/jLI/Hg+rqagwfPhwjRoyA281UdfuMv/zlL3jllVdwyimn4L777rPcsM72f/DBB3HSSSehd+/eePrpp7HLLrtYbkO+b3j77bfjkksugc/nw3bbbYdPPvkk312S/SKQNgHVAEwboTYQAREQAUsISAC0BKM2EQEREIHcEMjHFOBYUg444GuuQt2yXmjxudUp2OKnxEAxrzeArj0WoaSsHmHkfyvmdFOAp0yZgvfeew/nn3++od21a1ccfvjhWLJkCT788EPz3379+uHSSy/FaaedZvGNpL4dbVqwYAE222wzfPPNN6lv1M7KjvZftmwZ1ltvPWy66aZ44okn0KdPH8vPL5QNa2pqQF4SAAvlRuVHugSUApwuQa0XAREQAWsISAC0hqN2EQEREIGcECgEATACLhRyoam+J+qWd0M4hAKQqXLyJFoPZTylwwV0ra5FedclcDjyr9ZfewTTFQC574oVK9CtWzdzxNChQzFz5kzzd6Zvnn766XjkkUfM1xdeeCFuuumm3F7m/05/99138eSTT+LUU0/FVlttZblNHe0/adIk/PTTTzj77LPhdCptvyP4EgAtf5raMM8JSADM8wuU+SIgAgVDQAJgwVylHBEBEShGAvlcA7C9+woFS7CythcaV1YilP/Bajl5lk4HUN6lEVXdF8Lp8uXEhkweakUNwPYEQNrd0tJiot3++OMPU2tv6tSp2HDDDTPpkvYuIAISAAvoMuWKJQRUA9ASjNpEBERABNImIAEwbYTaQAREQARyRyDfawC2T84Bv68CDStqsGpVKaD6gAk9Mtb5Kyv3oarbUrhLGthzOaF1+TYp3RqA9LcjAZA/v+iii3DzzTcbNEwFvuaaa7B8+XJcccUVYA3BxsZGrLPOOrjsssuw6667mnmPP/447rzzTixatMh8PXjwYLz99tumGQTHf/7zH/OHjSJYX3DAgAE499xzTfox94/UiystLTW1/t5//31ccMEFKCkpwejRo/Hdd9+ZfRixeM8992D//fc3teY4WLeQguVXX32FYDCI7bff3thPGyKjo/P//ve/r7F/ZN39998P1v/7/fffUV5ebva++uqrMWzYsLhP5/LLLzd2cPTs2RNdunTBO++8g9raWmywwQa48sorsfPOO5ufd8S0MyafffZZp8wpPPC81157DYsXLwbFuX333dd8j3ZdddVV4D4cm2++ObbeemvQX6ZYc+51112H/fbbz/ycqc+PPfaYScPmvrxXpmP/61//asNCAmC+/YsiezNNQDUAM01Y+4uACIhAYgQkACbGSbNEQAREwJYECikFOC7gMNDiqzJCYFNjieoDdvAKyypa0KXbYnhL6m35Vq00KpMpwBE7mWp71FFHmS/32WcfvPrqq9hmm22MsMXagccff7xpFMKOuPzerFmzcMABB+Cpp54ygt73339vhCZGD7KxyFlnnYW77rrLNNCYPHky1lprLfO9vn374oYbbjD7HHfccUZg4qBYd/LJJxsxb9SoUUYcZEfZuXPnYuTIkWAdw2gRk7ZRuGLE4oEHHohffvnFdOll2i4FxM7ODwQCa+xPO6699lojcvLsL774Ag8//DAoFvbq1Qs//vijEcliB7sJb7nllqZjMH1//fXXTU3Fiy++GC+++CLYbIVi5vrrr98hU9Yb7IgJ9+uIOe3afffdjfh40EEHGRHzmGOOMWIgG5gw5Zl8KZKSa48ePYyv5EUf6+rqTH1ICoderxdnnHGGEQ3Z5IOcyZx811133TZNZSQAWvlp116FQEApwIVwi/JBBESgEAhIACyEW5QPIiACRUug4AXAqJv1t3TBqrruWFXPjsFFe+VtHGeqb1llIyq71sJTsrJooGRDAJw4cWJr5BeFnn/+85/Ya6+9DOPPP//cRIoNGjQIc+bMMYLgypUrjcDELrCsk8fBTrnsrMuIv4033th879ZbbzVRfxwffPCBifJjNBoHu/tSxOMYO3asEe0o4lFs5DwKVRQaIwJgc3MzysrKzPwjjjjC1AfkGD9+vKkTyDFhwgQTqZjI+bH7MxWaQh+FsDPPPNNEN0aLjoyOo1AWb5APf+nv37+/Edc4fv75ZxOpyEHfyLMjprfcckuHTOhXe8zJhefTDo6XXnrJiIWMrOSdcDDyj3cb6zd/xuYvkU7LFFN5Ft/EDjvsYETB2PuiSMhoRw4JgHGfhL5ZxAQkABbx5ct1ERABWxGQAGir65AxIiACIpAcgUKsAdghgbADwWAJGutq0LiqHAG/q0CTXNunwK6+LlcIFZWrUN51GVzu5oJN9W2PQqZrAPLcl19+2QhGHExXZQou0385GAU3cOBAHHvssZg3b56Zt9FGG5l0Uo5NNtnE/IzRa1VVVSYVlynFHEwtZdpovBEtADLNNNJpd/78+SaCLlEBkMIWO9By0Gam7SZyfuz+jGKkLxyMBPzHP/5h/s7UV6ZAU6RkZGS8EU8A5DxG0vn9fuy0007mT0dMKdp1xIRiaXvMedYdd9yBc845x5j36aefYttttzXRmpEGKhExNp4AyEhA+szBKE7eLwdtX7hwoRFFmQb9/PPPm+9TCGZKN4cEwPY+ufp+sRJQDcBivXn5LQIiYDcCEgDtdiOyRwREQASSIFC4NQA7hxAKeuBr6oLG+m5obvKaBYUaGUjRj6Ok1I/KrivgLauD0+nvHFKBzshGDcBHH33UCHgcRx99tOkYTEGJY8cdd2yNvOPXTNFlxB1r4zHaLzKY5vvRRx+ZqMDbbrvNfJt1+vj9eKM9sSsyN1EBkPW2IhF/rCHINNdEzo/dnxGKkVp9FDG5FwdTZVm7j/5+/PHHcX1pTwCMiGNbbLGFESk7YsrIyI6YUIhrjzmjMykuRqIrKfzxTIp5TN3moMhHES8RAZBpvowKZIo3U4QpXjKicfr06WYvCYAF+o+N3LKEgGoAWoJRm4iACIhA2gQkAKaNUBuIgAiIQO4IFFMKcEeUAy3laG6qQmN9F/h97oKJCqTw5/UGUFbZgNLyOri9jbl7bDY6ORspwNFNQB566CEj7DHllYPCD7sEx476+no88sgjJkKQ0XMcTPdlxBwbWnCwZlwkDTZ2vVUCIGv1MbWVgwIXG4Ukcn6sEBYdLXf99deb2nccjGqkr3vssYdpchJvtCcAssEJ7RkzZowRTjtj2hmT9pgzui868jKSts26hGz2wRHxKREBkCnYTFvm+PDDD40IzJqAbMbCIQHQRv9AyBTbEVAKsO2uRAaJgAgUKQEJgEV68XJbBESgMAhIAGx7j2E4EPKXo6mxC5oby+H3lSAUyp/IQAp+rOvnLW1BSdkqlJavhMvbBEfBSJrWfO4yLQCyIQYFvt9++8006Zg5c6ap/3booYcaByZNmmSaS0QPCkFM+410/I2knzJ6kCnC48aNM9PZSfbII4+MC6IzsSvRCEBGqUXOoEDHWoGJnB+7P8U1Rvsx7fXCCy/ETTfdZPZiSjGbljAiMNIpOdaheAIg06UjabIUE9nkoyOm3LMjJh0xZzMV3tOee+5pTHvjjTew9957t/ke75QNXhIRAO++++7W+ozLli1D9+7dJQBa83HWLkVAQAJgEVyyXBQBEcgLAhIA8+KaZKQIiIAIxCdQdDUAk3kIYSAY8sLf3AW+pjI0N1UgGHAgFPpfPm0ye2VwrsMZhscdQklZE0rKGuEpaYDL5QPsZWYGCSS/tdU1ANnhdtq0aaY7LUU/1rp74YUXWjvYMs2UNe8oCrKhBcWtZ5991qTy1tbWoqmpydTYY0Qbm2VwvPXWW0ZwYp06NvFgLT12zaXY9Nxzz5l0VDbZWLRoUWtKsBUCIIW53XbbzXS4Zd06dgvm9xI5P54QRlGTYhp9YxQdO+hSTCQrRjm2F80YTwBkvb5//etfRkBkSiA7InfElHUPO2JCkbM95ieddBIo5NI+Cri8nxtvvNFEZDIlm81VGMlJPxIRANnJOFIDkXfLCEZ2ieZdcigCMPnPsVYUDwHVACyeu5anIiAC9iYgAdDe9yPrREAERKBDAsVcAzDZp8H6gOFgKfz+EvibK+FrcSHQUoFAC7IWX8cIP7fbAU9JI7xeP9wlDfB4W+ByNyXrTlHPT7cGIFM/maZLYSh2sEnF0KFDTXrreeedZ5p9RAYFPApLbLLB4XQ6TUTbXXfdZTrOsmstu8Wy/hzTcClQUWziPDbyYHdgCmgU/vg9nkVR6fLLLzcputyH3WQ5KKBdfPHFrZF7TD9ld19G47HDLb9mjbtIF2AKWWwawnp/PItNSx5//HFjC0dn58fb/4YbbkBDQ4Pxmc0uhg0bhtmzZ5vOwOwIzCYg7Y2IAEg/WfePacPkTbYPPPAAdtllF7O0I6Y//PBDh0wuvfTSDplzf9boO+aYY/D1119j/fXXN0Ivm4AwVZtfU5Ckn7wTsmREI5uF7L///kbU4+DXbEhCf5kW7XA4jGjLNOtnnnnGzKHoOnnyZJx44olmb94Do0EZOckzNESgmAmoBmAx3758FwERsBMBCYB2ug3ZIgIiIAJJElAKcJLAYqeHGXtxrFwAACAASURBVGbngp9CoN+FYMCDYKAMgQC7DQMIeRAKuRAOO02DkXA4FPdACgKr/4TgcAbMH5eLYl/YiHsutx9uTxAe7yoAQcARTtPw4l5uRQpwhGAoFELkD79HUa6zwai/JUuWoGfPnqY5SGRQnGP3Xta4o3DIenexgz+jsETBrn///nC73Z0d1+7PmY4bEQBPOOEE0+iDEYpM26VIF2+kev7KlSvN3pWVla2iYkeGRwRACn4U+egzfWW0XbzRHtPO4CTCnHsw0nLp0qWGC+8tlcFISqYxM7KQwirFTQ0REIHOCSgFuHNGmiECIiAC2SAgATAblHWGCIiACGSIgATADIE1HYUdcMCFkBH+HEDYYURARvGF/xczyBmR71HUczjCpoZfGEHzd43MELBSAMyMhdnZNVoAZLQh6wvaZUQEQEZIRiLp7GKb7BABEcguAQmA2eWt00RABESgPQISAPU2REAERCCPCagGYB5fnkxPmYAVNQBTPtxGC6MFwCOOOAJPPvmkbaxrrwuwbQyUISIgAlkjoBqAWUOtg0RABESgQwISAPVAREAERCCPCagGYB5fnkxPmUC6NQBTPthmCw888EBMmDDBWMW0VnYbZp3AXI/rrrsOrLPI+oFMqWYzlHvvvdd0VNYQAREoPgKqAVh8dy6PRUAE7ElAAqA970VWiYAIiEBCBJQCnBAmTSowAkoBXn2hjKphXbrIYB1KNp7I9WBkIuvkRQ92/lXNvFzfjM4XgdwQUApwbrjrVBEQARGIJSABUG9CBERABPKYgATAPL48mZ4yAQmAKaPTQhEQARHIOgEJgFlHrgNFQAREIC4BCYB6GCIgAiKQxwRUAzCPL0+mp0xANQBTRqeFIiACIpB1AqoBmHXkOlAEREAEJADqDYiACIhAoRFQDcBCu1H5kwgB1QBMhJLmiIAIiIA9CKgGoD3uQVaIgAiIgCIA9QZEQAREII8JKAU4jy9PpqdMQCnAKaPTQhEQARHIOgGlAGcduQ4UAREQgbgEJADqYYiACIhAHhOQAJjHlyfTUyYgATBldFooAiIgAlknIAEw68h1oAiIgAhIANQbEAEREIFCI6AagIV2o/InEQKqAZgIJc0RAREQAXsQUA1Ae9yDrBABERABRQDqDYiACIhAHhNQDcA8vjyZnjIB1QBMGZ0WioAIiEDWCagGYNaR60AREAERiEtAAqAehgiIgAjkMQGlAOfx5cn0lAkoBThldFooAiIgAlknoBTgrCPXgSIgAiIgAVBvQAREQAQKjYAEwEK7UfmTCAEJgIlQ0hwREAERsAcBCYD2uAdZIQIiIAKKANQbEAEREIE8JqAagHl8eTI9ZQKqAZgyOi0UAREQgawTUA3ArCPXgSIgAiIQl4AEQD0MERABEchjAqoBmMeXJ9NTJqAagCmj00IREAERyDoB1QDMOnIdKAIiIAISAPUGREAERKDQCCgFuNBuVP4kQkApwIlQ0hwREAERsAcBpQDb4x5khQiIgAgoAlBvQAREQATymIAEwDy+PJmeMgEJgCmj00IREAERyDoBCYBZR64DRUAERCAuAQmAehgiIAIikMcEVAMwjy9PpqdMQDUAU0anhSIgAiKQdQKqAZh15DpQBERABCQA6g2IgAiIQKERUA3AQrtR+ZMIAbvXAHzzzTcRDoexzz77JOJO2nO+/PJLzJ8/HzvvvDO6du2a0n7BYBATJkxAaWkp9ttvv5T20KLUCFhxf6mdHH9Vtt+vlbZzrxUrVuDDDz/EsGHDsOGGG6a9/RdffIGFCxdizJgx6NKlS9r7FeMGqgFYjLcun0VABOxIQBGAdrwV2SQCIiACCRJQCnCCoDStoAikmwL86aef4oYbboDD4cAGG2yAlpYWzJ49GxdeeCFGjRqVNqv6+noMHDjQCBFTp07Fsccei2+++SbtfdvbgGLjVltthQcffBCbbLIJLr74YsyZMwdPP/20ESIpgrz++usYOnRouzacd955GDduHPiL+mmnnZYxW+NtnA1GWXUoycM6ur8kt7JkevT7tWTDHGxyyy23GNGO/013hEIhjBw5Es888ww22mijdLcryvVKAS7Ka5fTIiACNiQgAdCGlyKTREAERCBRAhIAEyWleYVEIF0BkCwoyg0ePBhXXHGFQcMon+bmZuy0005tUFEcfOKJJ3DCCSckjJD79OnTxwiAPp/PiH/bbrttwusjE5M5e+utt8b48eONADh9+nSceeaZmDx5stnq448/xjbbbAO3292uDeussw6++uorVFdXJ21nKguifUuHUSpn23FNR/eXbXuj32+2z7bqvNtvvx3z5s3DzTffbMmW/Fw9+eSTEgBTpCkBMEVwWiYCIiACFhOQAGgxUG0nAiIgAtkkoBqA2aSts+xCwIoagNECYGNjo4kGLCkpAVNhKR40NTWZr5lay19ejz/+eBx33HF4+OGH0b9/f+y777544YUXsGDBApx11lkGDb9mBF1ZWZmJMKQA+NZbb5kowIsuughLlizBPffcY/bt168fjjnmGLPu8ccfN/+tq6vDd999Z85hRB/XRM4+6aST1sBPwe61115DZWUl7rvvPrzyyitGALztttuw3XbbmT2+//57vPHGG/jb3/6Gt99+e41zdthhB2M3bWEU4G677YbRo0fjxRdfxM8//4xAIIATTzzR+Ezfu3fvblgtWrQIXq/X/J0RY1OmTMFhhx1mfHzvvfcwYsQII0LG85mCX7RvjJaMMKKBtJcceC/0g6nU7bGLhcLUT/6hXaeffjomTpwY1+fYdT/++CNeeuklMNqLIug555yDxx57zESG0udTTjnFfB3tP+8kHVsTuT/aeeONN8LpdJq7OPfcc00kGtn89ttv5nvkzHTX2PuhfbE+PPXUU+3yiPd+E9nT5XK1wfnBBx/g66+/xpAhQ8ybo7jJ6NOXX37ZvJkrr7wS5eXla9jGO7733nvNXltssQXGjh27xpv3+/2tn8+Kigqcf/75cd8qP8MUvgcMGGDewqmnnor11lsvIUax/tCIaAEwlmkidnOP2LfJz25nn59HHnkk5bumH4yCjGUaa39786z89141AK2kqb1EQAREIHUCEgBTZ6eVIiACIpBzAqoBmPMrkAE5IGBFDUAKgBz872effWbEBqb3MY128eLFuPTSS424xr9T3Lr77rvN/EcffdRECzLabu7cuSZicObMmSY66NVXXzViWnQEVUNDg4k0XLp0KWbMmGFEwS233NKkFD7//PNGlKBIdeedd+LZZ5/FRx99hMsvv9wIYv/5z3/anB2N+tdffzXCGOvHVVVVGZElEgFIETNaxKCYQrv/+OOPuOdw35qaGuMHxS9GPL7//vtGLKEIyJqAFMgYUXjNNdfg2muvBc8fNGiQETo5n4IPBSeKLhQ4N998c3z77begYBPP52jfohmRH1OXWY+QqbH//ve/TWp2e+yimTDy8cgjj8Tnn39uUp4pYv71r39t1+fI2lmzZmGvvfYy61hDkT717NnTsL/rrrtw9tlnm7fRt2/fNv5369YtZVuTuT+KdkcccYQRmpnOTRvJh++FYhvF6V9++WWN++EbiOdDvLfW3vvl24y+83h7UiCOHnz/5Mf7p8DFt8D9KUjzPig2U7iMtY2+MP2coi/vL14tytjPJ0XzeG+VoheZUHDnZ+rwww83b4jidLL+RAuAFORTsTve2zzqqKM6/fzw35pU75r3wncTzTTy71n0u443z+o6oKoBmIP/Q6kjRUAERCAOAQmAehYiIAIikMcElAKcx5cn01MmYFUKMKO9jj76aCMAHnDAAUbkee6554xAwKirPfbYA4zASUQAZEQgI/cOPPDAdgVAOsxfwBk1yF+6b731Vmy//fZGAKRAR8GKYtn6669vInc6EgBZ24zCFX+R54gWAGPBRguA8c6JFQD3339/UJw46KCDzFabbrqpERcZ6RRZz+8zuovfZ+RhbNoo7aFoyrPj+dyeAMh7OOSQQ0w0IQcFRI/HY/4eb59oX++44w4TZcVIRvJjdBgFoPZ8jqylIPbTTz8ZXyJn0obNNtvMNFZhFCfF3oMPPriN/+nYmsz9USCleEtfGInJaD+yp18cFAX5d0ZlRt/PX/7ylw59iH5r7b3f6LfJs+LtyYiy6BHvLUTE6UsuucSIzazDGcuXUYG8Nwrg/Fm8Efv55B3Ee6sUc3lnkRqAFNzJjz53xijWH9oRiQCM2Bb9LhKxO97bvP/++zv9/FCUT/Wu6QcjH6OZtnd/sfNS/se5nYVKAbaaqPYTAREQgdQISABMjZtWiYAIiIAtCEgAtMU1yIgsE7BKAIzUAKTAwsgmplkyeo2CFgULCnUnn3yyEYc6iwBkKu1ll11mRMP2IgCvv/56I0owGokiFaPbUhUAKUQwiop7clgpALLbKVNgI1FArF941VVXGb+SFQDfeeeduD63JwDybEbcxaZ/tscu+ukxMpGRk2eccYb5NoXDaNEyWvCKXnf11VejtrbWCLKRwVToXXfd1USjcUQiJKP9T8fWRO+P0W2MSGRjFwrETB2PFQAZUcpad3zH0fZ15kM0j/beb6wAGG9PCtbJCoCTJk1agy8/j4zwe+CBB8x75t/jjejPJ6MwKfTGvlVGnEULgNzvuuuuM+m0nTGK9SdaAGQKduy7SMTueG+Tb64zAT1WAEzmrukHP7PRTCkkx9ofb1577FP9p14CYKrktE4EREAErCUgAdBantpNBERABLJKQDUAs4pbh9mEgNU1ACNuUeRi9BujhTh22WUXI9AxfTdSR4upjBQvmPYanQLM6D9GEFKMaE8AZIdhRv0wmoi/hLMBSUcC4EMPPWQaiETOjsbP6B4KQkyV5LBSAKT4x6YgrKHHKEnW6GOqMevyJSsAco94Pkf7Fp0CTGGUtd0oykWP9thFz2FKNffl/URGe9GV0euY6k0BjenLkcG0Sfr997//Pe5e/GY6tiZ6fxT+mHrMO2FkKke0AMgISdr5ww8/mDuKvp/OfIgWANt7v7ECYLw9Y/9ZSCQCkPULY/myXiU/e6wRyZ8x4jN2ROZEPp9stkORNvatMpU8IgBSKOd+XJsIo3j/zEUiAPlZTMXueG8zkQjaaAEw2bumH7FMGdUba3+8eRQK+e8e0/ytGKoBaAVF7SECIiAC6ROQAJg+Q+0gAiIgAjkjwBqA221+cM7O18EikAsCrE1HwSLVwfRDRvKwIQEFOA6KFozI4S/6jBqjsMB6YRReWLOMKbsUg37//XfTJINCIX85ZtTYf//7XxNtxl+uWUuOgg3FPdY0mzZtmmkgQUGC6akUINiRl5FxTBemwMPIQYpWnMNf2JmWzLplFMYYLRg5O7quH5uU7LnnnqbRwrrrrgvWiWPkG1P5oscnn3xi6uLxZ/yF/t13313jnOXLl5sIqptuusmk3pIFbaYvrO3HFFOKXUzf5HpGB5ET7X7zzTdNHTzWVzv00EPN16wjSN/YnILph/F85h1EfCNHCkv0n6mfTLVl0wh+n81EuBfPjrdPtK8USMaNG2easFCMZfoxa6jFYxsRebmetQbZ5Zm2ck2XLl3MmUwvpbjUu3dvk/pKxtH+M+U2VVsTvT82GaGozIjIOXPmmCY1e++9txFVKXrRHtbY4/3G3g9FtlgfmEIbjwc/C/HeL+8k2ud4e2688cZt3hw/D7Q3+i3wPfG++V/WMKStfJfRfPlZ4rviO2WkHiNkYwcb3ER/Ptnsg7URY98q6yOyuQ7t4Gdpxx13NGcnwijWHwrDkRqMTJXmZyRZu9t7m519fvjvENOHU7lr+sF/J6OZcp/YNxFvHj97/DeM/yZaMVQD0AqK2kMEREAE0icgATB9htpBBERABHJGgCnAjPx5Z84OObNBB4tAtglYkQLckc2MjOIv7GxkwLFs2TITlVZaWmq+pjjBn1PIiB4UkjiX6aLtDYoXFMgide06Yxd7dux8ine0I17n0s727uzn3JtiWKK2JutzR76xuQPFLnbdjYxE2bErMe8nem1nvvLnjDyj4EHBj80rOHgm75513tob6diayP1xf7fbbezgoLhFEY9ppXxrFO86Gon4wPWJvN/ou+iMSyLMY22jqErWfHftjdjPJ+fFe6t8P9yP99nZ5yNRRu35n4jdXJvs27TiruPZFs/f6Hl8C/wfORgda8VQCrAVFLWHCIiACKRPQAJg+gy1gwiIgAjkjIAEwJyh18E5JJBpATCHruloEeiUAEWh6MYQnS7QhLwlkKu7jnRtZnSxFUMCoBUUtYcIiIAIpE9AAmD6DLWDCIiACOSMAGsA7rL204oAzNkN6OBcELCiBmAu7NaZIpAuAUa1sUkGI96Y3hqbrpru/lpvHwKFdNeqAWifdyVLREAEipuABMDivn95LwIikOcEIjUAlQKc5xcp85MiUL74LGy72UFJrdFkERABERCB3BBQDcDccNepIiACIhBLQAKg3oQIiIAI5DEBpQDn8eXJ9JQJKAU4ZXRaKAIiIAJZJ6AU4Kwj14EiIAIiEJeABEA9DBEQARHIYwISAPP48mR6ygQkAKaMzixkN9358+dj5513XqORSbI7T5w40TRYYBfWbA129mXH3jFjxnTYLCJb9qR6zvvvv286LnfGjk0v2EF62LBhpiNzeyMXd5GI70xlnTBhgmmiw27TGpklwM7CbOKxzz77ZPagJHaXAJgELE0VAREQgQwSkACYQbjaWgREQAQyTaDYawA2rQri6bvmwOEEyspcqK8LYNYvq3DGNcPQd1ApZv6/Brz2+AIMHFoGh9OB+b83Ybu9emDzHbrhg9eX4Ll756Lf4FJcdu9wsOnnrz+uwkv/mYu11qnAPkf0wdWnTsPQDSoR8Ifw5fu12HHfGjQ3hrBkvg//emB4m+u99rSfEQiE1/j+/FnNeGH8XNT0Xd2pc/liP5Yt8uGf44fj70f9v07378iHTL8vu+6fiRqAU6dOxbHHHotvvvmmXbcTmWNXZtF2URzYaqut8OCDD2KTTTbBxRdfjDlz5uDpp59OyPxoDuwmOnz4cCxdutSszQajUCiEkSNH4plnnsFGG22UkM12nERhj6JehF1HNt5yyy1G9OR/o0cu74LviILk66+/jqFDh7Zr/nnnnYdx48aBaaCnnXZaVq8iG+8x0w7xs7nbbruZz1YiHbnZaXjgwIHg+7LLUA1Au9yE7BABESh2AhIAi/0FyH8REIG8JlDMNQDDYeD8g37ATmNrMPaYfq33OOXTFSgpc6FrDw/O2n8Kbp8wEgPWLjM/b6gL4MyxU3D2dcOwyXbVuP7M6Zgxtd6sH3fc6j2evWcOdtynBr0HlOLVR+fjgL/1x/w/mnDcTt9g0h/bmznP3TcXh546oPXMuuV+PH7rbLz1zEI88dmW6NE7Iva14Ix9p+DKhzbAOhtXts6naMn1ne1P8bAzH/L6AadofCZqAPp8PiP+bbvttu1alcicFF3K+rKtt94a48ePNwLg9OnTceaZZ2Ly5Mnt2tHS0oInnngCJ/x/9s4DOqqqa8M7IdQQeu+9Sa8iIKCoIIhI71V6FZEmCEgHpXcEBUQ6otIEQaTY6CC99w4BQk1I/vUe/sl3M9zJTCYzk7l33rOWi2Tm3HP2fvaZ+Vbeb+992rUTLQdrEUv7nvYZVzsIu3FTqZEFwJCQEMmRI4dDAuCkSZPkypUrMn78+CgoXRkLZ+K1Y8cOKV++vAQEBNgMcd68eWX37t2SIkUKVx8D3fVsnVWPbO6GTSB479y5U958802HVkdWaYYMGbxKAGQPQIdCx0kkQAIk4HYCFADdjpgbkAAJkID7CPhyCfCBP4NlROfjsnxfOfGP5xcJOfxFhEAcnDfmvNy4/FQGz4qaqQfx7fA/92X094Vlwmen5P1mGaRfk8My7ZfikjVPkkgBMFOOl6IhhrUAaB3RnxdcleJvpJDZI85J0XLJpVGXl+Lggq8vyLnjj2To3EJRHgl9Hi7xE/jbXX/OiHN2fXDf6fLelV1RAjx27Fjx9/eXsLAw+eSTTwTlmMiw6du3r8qEO3v2rNSqVUtCQ0PVH9+NGjWSgwcPRs5ZuHChAnT//n3Zv3+/tGnTRipVqhQJbcGCBXLx4kVJlSqVdOrUSZApN2PGDPV+6dKl1Q2u1uPIkSOyatUqwR/8EEt69eolK1eulOPHkV0aJu3bt5fMmTPLd999J35+foJMnwMHDkjjxo3V+lu3bpWiRYsqMU9vQIT5+eefJWnSpDJz5kxZs2aNEgAnTpwoFSpUUFmBKCM9f/68dOvWTf766y/ZsmWLdOzYUUaMGCEo42vbtq3KLrKwshYAN2zYoN7r2bOnYml5BnuCKYQiiFb16tVT4h3snj59uiRMmFAyZcokrVq1kvnz5ytu8PHGjRvSoUOHV9zRCoAxZb1t2zbZs2eP5MyZUzZu3CgQQ5HB9uOPP0qCBAlk2LBhkiRJEtGui/iDO95v2LCh8mPZsmXquerVq0eZi3ijLBoZe9HFHAJgrly5lP8QX0uVKhV5VqyZQACE2JYlSxbFpXPnzpI/f36x8AZrR2MBntbccYa08cL5tHde8XlYt26dfPzxx4qj3udhxYoVKqbIAkQWW+XKlXXPtHXMwdmRM27PD+1ZtRwi2IQzGhQUpD67iDP2x2cLn3m8f+3aNenRo8fL73EnPsso2cZ/8KFr167qcxXd94X2gFt/N+H7Z9euXdK/f391Bm3ZCbshtCVOnFjGjBmjzoPe5wt72fuMWduA8u3YDJYAx4YenyUBEiAB1xGgAOg6llyJBEiABDxOwJcFwBWzL8uujXdk0o/FdLl/3vI/yVkwUD4ekDPK+7//dEtmDz8rS/eUUwJg7/F5ZcFXF+Tf3+/KlJ+KC9ZFBmBMBMDJA0+rrEKUFS+acFHm/V5K7Tmo9RHJVShQ2vbNEe3ZsCUwOuKDxw+dF2zoCgFw8eLF0qxZM/VHPsoY8bMlGwsZNBBjkCGHP6DTpk2rxD1txhb+oJ8yZYosXbpUtm/fLoMHD1aiAsa8efOUMDd16lQlhEHoguiE8kcIbSiZtO6FduHCBdULDqJb8uTJ1R/w+EMfwiT+WIcIiGcgEkLow/vIyIOQBUEH4hBENNi9b98+5Yt2nDlzRvUEQ/+/ZMmSKdHLkgGIHm0QrDAg/kHQwn4YKFGF7RB44NO0adOicLAWnbSMvvnmm8hn5syZo7IH0b+vZcuWcujQIQkMDJRTp04poaJMmTKqrHf58uXqNQiOI0eOFNgdnQAIYSGmrBFfxBScINCAGbIJIYA2adJECVYQXK3XhRgMDhBRMSCSIiMPgrH1XIi1OFPRxRysIFAhpiinxTnBGXry5MkrTCD0nTx5UomFOG9NmzZVnCAWW86to7GA7XrccYYsMbZnu+VsQcyGKIVzY+vzkCZNGjl9+rQStXFm9c40BFBtzLNly+bQGbfnh3WWJeL8008/KZFPmykHH3A28Zm4fPmyVKlSRdnszGcZGbXNmzdXn2V81iHi41zZ4mP9lWr93QQBHgIcfIH9enba8kuPD4RjfH9F9xnTsyE2X/0UAGNDj8+SAAmQgOsIUAB0HUuuRAIkQAIeJ+DLPQCXTLskf22+o0Q7vTGg+X+St2jSV8S37Wtvy/Qvzsiyff8TANG7r0ftA1LurVSSMLF/jARAiHeLJl2Ud+qll+fPwmVo+6NKlCxQPEj6N/tPlf626++cAOiIDx4/dF6woSt6AOKPaYgWEFQgtCHbTluOCaEMIsinn36qsrIwrAVAiAb44x7CS4ECBVTGF8ZHH30kJUuWVJdsQLiBoICMMrwPoRDvWQ+IA0ePHlUCBAbEpvr160uLFi3UvxglSpRQ79+7d0/9iww+63I/CHsQ6SDMaAd6x0FkhCiJoRUAtfPcJQBiD5RmwocJEybIe++9F7ntzZs3VcYVRDO8B54WtraOmyUD0MIzJqz1mFnEUGRZQbBCxpV1DJERB2EKoitEVNgKkVIv3sgaQ5ZedDG3Fqe0MbFmgj1xjiw9ACGW4uyCgzMCILha7wHR1yIA2rPdEhetAGjr86AVAD/88EPdMw2hXRtzCK2OnvHo/LBmDBEcWazIQHVEAHTmszx58mSV/YesR8Qf3yGIlS0+1mfc+rtp0KBBdgVAZC4iC9naL704V6xYUQmA0X3G9GyIzVc/ewDGhh6fJQESIAHXEaAA6DqWXIkESIAEPE7Al3sA/rnpjkzqd1oJebjAQzsgxM0deU5CHoRJv0n5o7y3cu4V+XPjHZmwqmhkBiAmnD/5WLp/cEBKVkwhHQfndDgDcNHEi5IjfxIJDHrZAwt9/dJkSCDdR+aRmcPOyu3rz2TwzKhlyGGhERIvnp+6vATDVgYghEp7Pnj80HnBhrHtAYgMJGTQ4fILCHgoPbUWAB8/fqzKFfHHMkpkMRwVAFHqWK1aNZXthwEBBCINLt1AJhyEHvysHcOHD1fCHkQly8Att7DLki2I/oRffvmlyk5zVByxrAWhDM+NHj1avRQXAiBKa5FVhSwwy4A9ELaQ0QbB5Ouvv46RAIjy7ZiydkQA/PXXX19ZFyJvnz59VNYgzgzKZFECrBdvzMU+0cXclgBoEY21TKwFQMRv1KhRKmvRGQFQj7tWALRnuyV+MRUAbZ1p7OeMAGjPD2vGyOSFoAYB2hEB0JnPMkRhZHIiQxQDF3doBU7r/8NA+z2g993kiABoyy89PvYEQFs2xOarnz0AY0OPz5IACZCA6whQAHQdS65EAiRAAh4n4MslwOj1hws96nfIIlU/TBvJ/sq5J3LqvxDJljuJ9G16WL77o7QkTf5SnHsRZnkms7xVJ10UARDvo/wXffcW7CjtsAA4vvdJ+WxCvsj99/xxT0Z1Oy7L9paT4Duh0rnGfpm+tri6VMQy1v9wXcq/m0pSpnl5WYgtAfDs0Ud2ffD4ofOCDWNbAgzhL2PGjEpcQxkchrUACLEKpXcQlyC2OWyK+gAAIABJREFU4Y9mRwVAlH2itHPAgAGRtNAvDVlb6H+H95C1pB0oK0U5KcowLQM24QIF9BBDqSeeQ2YixIWYCoDISIPYiZJEDFsCIMQ4XOqAm0cxLCXAEMRwSQqy4LQcois7Rfmk5RmURUL8QYYZBFGUYSIbrFy5cjJ79myVyQbWQ4cOjZEACHtiytoRARD9Cq3XBQ9kSKJcGeIcMr0w9OKN1+3F3JYAiHNnzUQrAELIhW1YH5mljgiA2ljANj3uiJElXvZst5zRmAqAts40evE5IwDa88OaMcrQUfIPsVl7DlBCizMOcVpbAuzMZxll7OCN9SxDm3EXnQCo992kFQDRckDPTmT/oYQc2YZav/T42BMAbdkQm69+lgDHhh6fJQESIAHXEaAA6DqWXIkESIAEPE7AlwVAwL5767l8M+qcpEqbQHIWCJQHwWHyz5a70qRbVilWPrns2xEs65dcl+Llk0tAAn91+UeRcsmleqP08scvt2TlnCvSond2KVs1pYpdRLjIpw0PSZ+v8kYKgNcvPZXNK2/KokkXpMfIPKo8OFnK+Krcd/msy3J8/0Pp8HlOyZY3iVoD4t6kAaekTpvM0qBDZiUCLp58UfIXD5IMWRPJlfNPZM+2ezJqUWFJkjSe2Frfcpii88HjB85LNoytAIiLC/CHMjK4IHShB967776rRED0voL4gUseBg4cKEOGDFE93nDhA0p0UQ6M/mEoEcUf4vgZ89HXDr3ZIPJBPKpbt67KAEyfPr0qEUVmH0Su27dvC7ILkemmHegBB3ECJYMQVXBBAUqQsR96A0IAsggXEATWr1+v7EKPL1xQgd/RYw0lgLgEBL5oB/rKobcfLr7Ily+f8hMZSij11A6wgJ3wA4ICShchTEJwguiFMl2UwUIYge+4pAP74WesDyHFwghlspZnkFWEgYwqCCC4wARro+QWoiZEx82bNyv7kQmJy0eQPQdbrAdEUkv/RpQ+4gKLmLD+7bffVOy1zGAzbMW/6MEIu9DHTbtukSJFlCmILS6+eP/999XvevHGXIgy0cUcZa4NGjRQfmNP+IIMQ5RqWzPJnj274OIZ2I1zhhthYauWt6OxgDD9+eefv7IHhCFLvJCpiXJtW+cVfuNyCjDCOcI8xMz683D37l2VwTpu3DgVJ4hTemcavLUxd/SM650frR/as4rPEbIcccbwMz6byKLEeYO/yPiFKI1n8HnFOcHlNTH9LKN8v06dOuoyDnyG8HlG3z5b3xfa86333YQeoBDNLWW5enYiyxCtAuAX/s8NCOno3Yl4WJ8lCHzWvB2xASycHRQAnSXH50iABEjAtQQoALqWJ1cjARIgAY8S8OUegFrQEOPu3w2VRInjSVCKl9l+2vHsSbiEhYVHlul6NEj/v9njkBfy6GGYJE0WIIkDX164EJPhDT7ExF53znVFD0Dc3guRDxdRuGug7A/rI0sLAwINfoa4Z2sgQxCCBMQJlJpiQETBM/gjP7YDa0Fsslz6obceMswwL126dFHevnPnjvInJjeCOvIMOEG8jI1/zrB2hKX1ungG4iXEEEt8LOvozXUk5np26DGBOIv1cDaii58tv6xjobeHdo6ztjvC1ZVn2p4f1vZAbIdgiRhCLIMgjQFhHuIdPh/Ww5nzhXOC9XCjdUyG3ncTxHS8jjNny074hfhBLNQOZz5frv5+ZA/AmJwAziUBEiAB9xGgAOg+tlyZBEiABNxOwJd7ALodLjfwWgKx7QHotY7RMBIgAY8RsC4F99jGMdgI2aEFCxZUGa+4WMSogz0AjRo52k0CJGA2AhQAzRZR+kMCJOBTBHy9BNingk1nIwnEtgSYKEmABEhg06ZNquwYZcyW8m5vo4IydfTNbNWqlbqt3KiDJcBGjRztJgESMBsBCoBmiyj9IQES8CkCFAB9Ktx09v8JUADkUSABEiAB4xCgAGicWNFSEiABcxOgAGju+NI7EiABkxNgD0CTB5ju6RJwRQ9AoiUBEiABEvAMAfYA9Axn7kICJEAC9ghQALRHiO+TAAmQgBcTYA9ALw4OTXMbgdj2AMSNnLht9+233472Qg63OcCFSYAESMCHCLAHoA8Fm66SAAl4NQEKgF4dHhpHAiRAAtETsJQAkxMJ+BIBCHjlypVz2uXw8HApVqyYLFmyRAoXLiz9+vWTS5cuyQ8//OD0mmZ78PDhw9K6dWvZu3ev2VyjPyRAAh4mwBJgDwPndiRAAiRggwAFQB4NEiABEjAwAQiADzN/ZmAPaDoJxJyAK3oAFi9eXL7//nslAJ44cUK6d+8uuBSA4yWBZ8+eKfHvjTfeIBISIAESiBUBCoCxwseHSYAESMBlBCgAugwlFyIBEiABzxNAD8AX8S95fmPuSAJxSMAVPQC1AuDEiROlQoUKUrZsWeXVH3/8of7z8/OTrl27ys8//6x+fvjwobqRs3HjxnLr1i3ZunWrFC1aVImH3377rTx+/FjOnj0rYWFh6rU8efLI/PnzJVWqVOr5GzduSIcOHWTBggVy8eJF9XqnTp0kXrx4qiR5xowZav/SpUtL7dq11R7Tp0+XhAkTSqZMmdRNoHpj7Nix4u/vr/b95JNPJFGiRFGmHTlyRFatWiXIfEyRIoUkS5bMrk0QQ5EF2LdvX7UWsiPhW61atSQ0NFR27twpjRo1UnZZ+4PfrX2Ow+PCrUmABOKYAHsAxnEAuD0JkAAJ/D8BCoA8CiRAAiRgYALoAfg43RQDe0DTSSDmBGLbAxA7agXAFy9eKBEOA9mAzZs3l7/++kt++eUXWblypbRo0ULGjBkjixYtkj179igRb8eOHUqYK1WqlOzbt09Qlrx69WpZunSpbNu2Tdq2bSsnT55UWYUjRoyQkSNHypkzZ9Q+EBGnTp0qPXv2VBmI7du3l2bNmkmXLl2UEIl9P/jgAzl16pQEBwdLmTJlVMny8uXLJX/+/K8AW7x4sXq+R48e8tprr0nHjh0j51y4cEFq1Kih/EmePLnyA3vas6lJkyaSI0cOuX37tlrr6dOnytdZs2YpYTJt2rRSqVIlmTdv3iv+ZMyYMcr64MVBAiTguwTYA9B3Y0/PSYAEvIsABUDvigetIQESIIEYEWAJcIxwcbJJCLi6BFiLZfLkySr7r3fv3ior79NPP5XZs2cr4WvNmjVKCMuQIYMS5jBef/11mTZtmpw+fVo2btwo3333nXodQhx+RtYf/oWQiPHRRx9JyZIlpWrVqrJhwwa5fPmyyqDr3Lmz2m/w4MHqfcu4efOmXLt2TYmEEyZMkIoVK74SxZCQEDl//rzKFsycObMMGjQocs6UKVPk6NGjyn4MZO/9+uuvdm3CWloBEM/++++/SmgEE2Qu2vKnQYMGUdY3ybGjGyRAAk4SYAmwk+D4GAmQAAm4mAAFQBcD5XIkQAIk4EkCFAA9SZt7eQsBdwqAyNRD6Wu3bt2Uu/Hjx5d79+7FWABE1t748eMF4pxWAHznnXekWrVqKtMPI02aNFKgQAElLM6dO1fmzJmjREX8PHr0aCUQNm3aVAmSX3/99SsC4O+//66y+nCRCURGlORqBcDhw4cr+yEeWsbatWvt2pQlS5ZXBECUOFeuXFnZgLJpDD1/IIZqffaWc0M7SIAE4oYABcC44c5dSYAESMCaAAVAngkSIAESMDAB9gA0cPBoutMEXN0DUGsIymxR1oosOctAZl9MMgCRZZc1a1Y5dOiQyprTimEo88V7AwYMiOL/wYMHVZkvLt/A+8j8w03HyD5EuTJEw6FDh74iAEL4Q8ltr169VNkthlYARP9CCJEoWbYlAOrZBOHSOgNw2LBhqrwYtoAHhEC9Z60FRviEW5bRE5GDBEjA9wiwB6DvxZwekwAJeCcBCoDeGRdaRQIkQAIOEWAPQIcwcZLJCMS2ByDEMEvPPFzWgV5+lgHxrk6dOpI4cWLVKw8XcqC/3/r169VFGOjLh8sv8Dsu1KhXr5668ANlwSgfxqUhW7ZsUf3ykEXYv39/9Tsy+iDk4SKNunXrqgzA9OnTq5LgIkWKSJs2bdT76LmHTDtk++FZCIjly5eXzZs3q70g+GnHunXrVEkuLg2ByIZ+hrh4JGnSpGpaRESEtGvXTpUXw5egoCC5c+eOXZsgSKLMd8WKFapcedy4cRIQECADBw6UIUOGKBbLli1TDKz9QU9Crc8LFy5UzyGbkYMESMD3CLAHoO/FnB6TAAl4JwEKgN4ZF1pFAiRAAg4RYAmwQ5g4yWQEXFECbA8JbvyFGIjbbB0ZuPwDWYMoIUZZb4IECaJ9DBdpBAYGSpIkSSLnoV8gfodIZxmYB5ENpci2xv3795U4h/VsDWThoRQYoiNuJNYbejY54jvmRPcsREkIm9ibgwRIwPcIsATY92JOj0mABLyTAAVA74wLrSIBEiABhwhQAHQIEyeZjIAnBMCYIoMAqL0EJKbPcz4JkAAJmJUABUCzRpZ+kQAJGI0ABUCjRYz2kgAJkICGAHsA8jj4IgFX9AB0JTdkuOHyjrt376pSXJT0cpAACZAACbwkwB6APAkkQAIk4B0EKAB6RxxoBQmQAAk4RYA9AJ3CxocMTiC2PQAN7j7NJwESIAFDEWAPQEOFi8aSAAmYmAAFQBMHl66RAAmYnwBLgM0fY3r4KgFvLAFmnEiABEiABPQJsASYJ4MESIAEvIMABUDviAOtIAESIAGnCFAAdAobHzI4AQqABg8gzScBEvApAhQAfSrcdJYESMCLCVAA9OLg0DQSIAESsEeAPQDtEeL7ZiTgbT0AzciYPpEACZCAqwiwB6CrSHIdEiABEogdAQqAsePHp0mABEggTgmwB2Cc4ufmcUSAPQDjCDy3JQESIAEnCLAHoBPQ+AgJkAAJuIEABUA3QOWSJEACJOApAiwB9hRp7uNNBFgC7E3RoC0kQAIkED0BlgDzhJAACZCAdxCgAOgdcaAVJEACJOAUAQqATmHjQwYnQAHQ4AGk+SRAAj5FgAKgT4WbzpIACXgxAQqAXhwcmkYCJEAC9giwB6A9QnzfjATYA9CMUaVPJEACZiXAHoBmjSz9IgESMBoBCoBGixjtJQESIAENAfYA5HHwRQLsAeiLUafPJEACRiXAHoBGjRztJgESMBsBCoBmiyj9IQES8CkCLAH2qXDT2f8nwBJgHgUSIAESMA4BlgAbJ1a0lARIwNwEKACaO770jgRIwOQEKACaPMB0T5cABUAeDBIgARIwDgEKgMaJFS0lARIwNwEKgOaOL70jARIwOQH2ADR5gOmeLgH2AOTBIAESIAHjEGAPQOPEipaSAAmYmwAFQHPHl96RAAmYnAB7AJo8wHRPlwB7APJgkAAJkIBxCLAHoHFiRUtJgATMTYACoLnjS+9IgARMToAlwCYPMN3TJcASYB4MEiABEjAOAZYAGydWtJQESMDcBCgAmju+9I4ESMDkBCgAmjzAdI8CIM8ACZAACRicAAVAgweQ5pMACZiGAAVA04SSjpAACfgiAfYA9MWo02f2AOQZIAESIAHjEGAPQOPEipaSAAmYmwAFQHPHl96RAAmYnAB7AJo8wHRPlwB7APJgkAAJkIBxCLAHoHFiRUtJgATMTYACoLnjS+9IgARMToAlwCYPMN3TJcAegDwYJEACJGAcAiwBNk6saCkJkIC5CVAANHd86R0JkIDJCVAANHmA6R4FQJ4BEiABEjA4AQqABg8gzScBEjANAQqApgklHSEBEvBFAuwBKLJpxQ05cTBEQp+FS8FSQVKjcQaJiBCZM+KcBMT3k+sXn0q9DpmlQPEgm69bn52YPm9rvqfW9bWzzx6AvhZx+ksCJGBkAuwBaOTo0XYSIAEzEaAAaKZo0hcSIAGfI+DrPQCDb4fKZ40Py5zNJSUiPELaV9sn45cVkWP7HsrubXel15i8cvPKM/m85X8yd0sp2bXxju7r1gfH1ryYvu6pdX3t4LMHoK9FnP6SAAkYmQB7ABo5erSdBEjATAQoAJopmvSFBEjA5wj4egkwsv/27wqWfpPyq9iP731SCpVKJkf3PpAi5ZJL9Ubp1evNy++WMYsLy5Jpl3Rfz5IrcZSzg3Vi8nxcr+trB589AH0t4vSXBEjAyARYAmzk6NF2EiABMxGgAGimaNIXEiABnyPg6wLgD1MvSfDt59JlWG4Ve5T9JkzkL0f3PZDaLTNJheqp1etda+6X9gNzypLpl3RfL14hRZSz06/p4Rg9H9fr+trBpwDoaxGnvyRAAkYmQAHQyNGj7SRAAmYiQAHQTNGkLyRAAj5HwNd7AH4/+aI8uBcmXYbmUrGfO/KcxIvvp0qA67TJJBXeeykAdqt1QNr0yy5Lp1/WfT0wKEAeP3yh5uYqGCgjux2P0fOeXrdUpZQ+d9a1DrMHoE+Hn86TAAkYjAB7ABosYDSXBEjAtAQoAJo2tHSMBEjAFwj4eg/A9T9cV+W+fb7Op8I9oe8pJeBBACxdOaW8Uz+der1VpT0ydG5BJQDqvb5zwx25fumpmvth60yyau6VGD3v6XVzFgj0heNt00f0ACyar/or77948UL8/f3Fz88vynsRERGvvIYJfP0lJqNzQMwTJkwoT548eeVMGN03b7OfrP93xNwdGzOwhg9JkiQR9gD06f/JpvMkQAJeRIACoBcFg6aQAAmQQEwJ+HoJ8I3Lz2Ro+6Myc0MJha7ju/tkyJyCcmTPQzl9JEQ6D8kl9++GSteaB2TRrjLy2+qbuq/7+Uclv3ml/jxbz8f1ujE9N0afjxLgFStWvOLG7du3JSgoSIlB2hEWFiYBAQGvzOfrL5EYnUOaNGmkZs2asmDBAsbYzWedrP93xNz9uTEDa/jQv39/YQmw0f9Xl/aTAAmYhQAFQLNEkn6QAAn4JAFfFwAR9G/HnZfQ5xES+jxcUqVNIE26Z1U/j+x6XAqXSSb/7X4gH7TMKCibtfW69eGJ6fNxva6vHX72APS1iNNfEiABIxOgAGjk6NF2EiABMxGgAGimaNIXEiABnyPg6z0ALQF/9DBM/Yheftpx7/Zz9VqChFFT/Gy9bn2AYvp8XK/rKx8A9gD0lUjTTxIgATMQYA9AM0SRPpAACZiBAAVAM0SRPpAACfgsAV/vAeizgfdxx9ED8I2S9X2cAt0nARIgAWMQYA9AY8SJVpIACZifAAVA88eYHpIACZiYAEuATRxcumaTAEuAeThIgARIwDgEWAJsnFjRUhIgAXMToABo7vjSOxIgAZMToABo8gDTPV0CFAB5MEiABEjAOAQoABonVrSUBEjA3AQoAJo7vvSOBEjA5ATYA9DkAaZ7ugTYA5AHgwRIgASMQ4A9AI0TK1pKAiRgbgIUAM0dX3pHAiRgcgLsAWjyANM9XQLsAciDQQIkQALGIcAegMaJFS0lARIwNwEKgOaOL70jARIwOQGWAHsmwDcuP5Xt627b3KzcW6kkW94knjGGuwhLgHkISIAESMA4BFgCbJxY0VISIAFzE6AAaO740jsSIAGTE6AA6JkA7952T+aPPS+dh+SSNBkSRG764F6YzBp+Vj5onlHerpvOM8ZwFwqAPAMkQAIkYCACFAANFCyaSgIkYGoCFABNHV46RwIkYHYC7AHomQhDAIwIj5C/f7srRcsnl8tnn0iOfEnk36335J0G6eTm5WcUAD0TCrULewB6EDa3IgESIIFYEmAPwFgC5OMkQAIk4CICFABdBJLLkAAJkEBcEGAPQM9QhwCYODCeFC6TTMb0PCFbVt+Ucm+nkuHfviaXzzyWk4dCKAB6JhRqF/YA9CBsbkUCJEACsSTAHoCxBMjHSYAESMBFBCgAuggklyEBEiCBuCDAEmDPULcIgBdPPZbzJx7JhVOPJXu+QEmXOaGUrZJSTh2mAOiZSLzchT0APUmbe5EACZBA7AiwBDh2/Pg0CZAACbiKAAVAV5HkOiRAAiQQBwQoAHoGOgTAVXOuyEftMqnMP8s49Pd9WTHnslSplZYZgJ4JBQVAD3LmViRAAiTgCgIUAF1BkWuQAAmQQOwJUACMPUOuQAIkQAJxRoA9AD2DHhl+K2ZdlsBkAa9s+OTRC6neKL0Ur5DCM8ZwF/YA5BkgARIgAQMRYA9AAwWLppIACZiaAAVAU4eXzpEACZidAHsAmj3C9E+PAHsA8lyQAAmQgHEIsAegcWJFS0mABMxNgAKgueNL70iABExOgCXAJg8w3dMlwB6APBgkQAIkYBwCLAE2TqxoKQmQgLkJUAA0d3zpHQmQgMkJUAA0eYDpHgVAngESIAESMDgBCoAGDyDNJwESMA0BCoCmCSUdIQES8EUC7AHoi1Gnz/FCs0rVnIt9GkR4eLhcunRJsmXLJn5+fpEsXrx4Ifv371e/p06dWnLmzOkWTrb2d8tmXJQESMDQBNgD0NDho/EkQAImIkAB0ETBpCskQAK+R4A9AH0v5vRYJLY9ADds2CAnTpywizJhwoTSuXNnu/PiYsJHH30ka9askU6dOsnMmTMjTYAw16dPH5k4caISAOEn/nX1sLW/q/fheiRAAsYnwB6Axo8hPSABEjAHAQqA5ogjvSABEvBRAiwB9tHA+7jbse0BeODAAdm6dat8+umnimTy5MmlefPm6uewsDB59uyZXLhwQfbt2yfBwcFeSTtTpkxy7do1KVmypOzdu/cVG9etWyetW7eWOnXqyNy5c13ug739Xb4hFyQBEjAsAZYAGzZ0NJwESMBkBCgAmiygdIcESMC3CFAA9K1409uXBGIrAGINCHspU6ZU6+XOnVtOnz4dBe+NGzckf/78XisAbtmyRb7//nuVoVi2bFndo3HlyhUZNWqUjB8/XpIkSeLS4+PI/i7dkIuRAAkYlgAFQMOGjoaTAAmYjAAFQJMFlO6QAAn4FgH2APSteEfn7d+/3RX/eH5StupLUcvMwxU9AO0JgODXuHFjWbp0qZlR0jcSIAEScDsB9gB0O2JuQAIkQAIOEaAA6BAmTiIBEiAB7yTAHoBxH5eICJGta27KhZOPJWFif3n2JFwe3g+THPmSSO2WmcTP3z02njv+SMb3Pikz1pdQG9y/Eyptq+6VVYded8+GXrRqbHsAwpXoBMCzZ89KunTpJGnSpMrrRo0ayf379yMJVKpUSVq0aKH676HnXrFixeT48eOqdBijYMGCcv78edm9e7fgUo6KFSuqLLwcOXKo9+/evStDhw4V9CJ8/Pix5M2bVwYNGiTVqlVT748YMUJ27typfk6UKJHq9ff777+r3n7oS1i5cuXIiz6QvTh9+vRI22DPhAkTZPHixapEOGvWrKq8uUePHvLTTz/JrFmz1FysAxumTp2q1o6IiJB27drJ4MGDI9f65ptvBP+dOXNGAgICJEuWLPLJJ5/I4cOHdfdftGiRLFiwQO2LP/gDAwNVifKQIUMkT548XnSCaAoJkIAnCbAHoCdpcy8SIAESsE2AAiBPBwmQAAkYmABLgOM2eM+fhcvkAaelWt10UqJiiijGbFhyXS6ffSLtP3/1FtbwFxESHiESEPC/21tj6kno83A5eShEXiudTD0a8iBMWlXc4xMCoLtLgCGwjR07Vl5//aWY+vDhQylXrpwcO3ZMUqRIocqFcbFGw4YNlTAG4QtzLCXF5cuXl9mzZ6vbeevVqycnT56UXLlyydGjR9V8vA9xED0I27ZtK0WLFlUCHF6DYIaf27Rpo8Q0DIhwHTt2VGIi7IA4iNt9L1++rMRH9DS0jN69e6sLQN544w1ZtWqVvPXWW8puvNarVy9p0qRJZFbjwIEDVZnzV199pUQ9jL///lvtAcEQ4mD69Oll06ZNkj17dvVaxowZlUCpt3+3bt0kKChI+vfvr3yHn/A5X758Dl26EtPPAOeTAAkYgwBLgI0RJ1pJAiRgfgIUAM0fY3pIAiRgYgIUAOM2uNMGn5GqtdPKa2VeinDH9j2U65eeSuGyySRtxoTSp+EhGbmgsMoM3LjshsrSexgcKlcvPJXe4/PKn7/eUc89efRCzhx5JFVqp5X7d0Nl/65gyVUwUOq0yaTex3M/Lbgq8RP4S+r0CeTdBunl39/vCbIAG3XOYlcA/GfLXTl9JERlJ0IwLPd2Ktm+7rZcOvNYXoRFyPtNM0qaDAlk04obDtkTt9Rd3wMwfvz4ki1btki3cAHIjh07IgVAvPHXX3+pTD5k2EG0gyD266+/qstEkE339OlTSZw4sVqjWbNmqj8fBjLuLDcJr169Ws2pUaOGeg9rQmTE3pcuXVKCIMQ4DGQXQkTEqF27thLfICJib2TsIZsQdmoFQGQpQrBDJuLo0aOVENeyZUslUJYqVUr27NmjLgaxCIv37t1Tguby5ctVliPGnDlzlHBXpEgR9TuyCZH1h7Ft2za197Bhw3T3X7t2rSA7EpeqWPtw8+ZNSZs2bVwfHe5PAiQQBwQoAMYBdG5JAiRAAjoEKADyWJAACZCAgQmwB2DcBe/W1Wcye8Q5GTSjgDx7Gi5Lp12SnAUDZd3ia9Lpi1ySs0CgTOx3Sgl0Jw+HyF+b7sqAqfnl78135eeFV2XUosKye9s9WTr9kvSfnF9l82H+xFVFJX5Cf+lcY7/M2lhC0mdJJFfOPVEZfvmLBUnHd/fJoJkFlWDXvPzuyIw/WxmA29feViXKQ+YWEokQWTHnsqRKm0AO/Bksfb7OJ5dOP5ZBbY7KvK2llPDoiD1xR/3lzq7uAYgy2Z9//jnSLWTJffvtt1EEQLyJDLrJkyereRDjkC1nEbVsCYB//vmnVKhQQT2Dklvtv/Pnz1cluhDlcGFH3bp1VdaetXiGktoMGTKo169evSq4gVdPAPzjjz+kSpUqal7Pnj2lVq1aKvNv/fr1kipVKrlz546uAPjbb7/JO++8o55D1t+TJ0+kb9++6nfcMIysROuhtz/mhIaGyvXr11XJ9PDhw5W4iAGBEyXEHCRAAr5HgD0AfS/m9JgESMA7CVAA9M640CoSIAEScIhAXPb74DzQAAAgAElEQVQAhCh14/LLnmdpMyWURw/D5PHDF+p3ZK9dv/zU1L//sfaWJE0WIG/XTSffjjsvtVpkVFl/PT48IJNWF1MXcozsclyJbGu+u6oy/z4ekFNl+n3V56TM3FBCCYBrF12TYfMKCcqJG5b4R9YcLa8Ydq99QLqPyCP5ir7sQxd8O1Tu3nwuE/qekk5DcknuQoEOCYBD2x+Vyh+kVZmKGGFhEfJlh2NSrV46ebNmGvVap+r7pNfovKp3oaP2OHRA3TTJ3T0AUXL79ttvqzJX7cAfsciMO3funHoPZbPoc4dhSwBE7ytLNh16+EEgs4iIb775ZmTWINZA6S2y61RMNBmAWgHQYo+eAIdegR999JGaUrhwYcmcOXOk+cg8/PHHHx0SANEDEcIhBnoZItvReljv//z5c+nSpYvqPYiMSAiR6It44sQJ9SgFQDd9GLgsCRiAAHsAGiBINJEESMAnCFAA9Ikw00kSIAGzEojLEuBtv9yS3b/fU2hLVkyhylpR/orxYetMgrJTM//++0+35I33UkmRssllYIv/VEbf45AXAsFt3JIi8vTxC5n15VnpNSavYjOu1wmp0/YllxIVUqgyXkcFwCXTLsnta8/krTrp1Jodv3BcAPys8WGp2y6TlH8ndeTHAK/Va5dZXn8nlXqtZ52D0urT7PLiRYQhBEB39wC0gLpx44bs2rVLZeZhoOQW2XzI1sNAWa5FzLMlACJLECW1GMiIQ3bdqFGj1O8QyNCDT284IwBu3rxZ3n33XbUcSo/RN9B66JUAW2cAwm/0+cNADz9camI9rAVAZA6CBwYyESFuoieg5YISCoBm/V8h+kUC9gmwBNg+I84gARIgAU8QoADoCcrcgwRIgATcRCAuBUA3uWSYZeeOPCdFyiWXMlVSSpf398u0tcVl1dwrcuvac+k8JJcqpX2/WQZVbnvh1GPZvPKG6rWXKm18SZQknvLTUQGw+wcHlJCY+7VA6dvksLTsnT3aDEBcEIIS5Uw5EivBMFHieNL6s/9lcc0Yelay5EwktVtlkohwkSZl/5Fpa0uonoJGyAD0lACIPn7r1q2TJUuWyIMHD5T4h9JalPWiRNjf31/1CsSFG7YEQGTE4RZejI0bN6rSWEu/PfQQtAh21gffGQEQpbcoD8YlIgMGDIgUGrVrOyIAoiy5Tp066jH0D7TYr13HWgDU2otSY5QcUwA0zNcZDSUBtxKgAOhWvFycBEiABBwmQAHQYVScSAIkQALeR4A9AOMuJrs23pFj+x+ost7hnY6Jv7+fulzj1+U3pNSbKVRJMEqEMXBhx8guxyRJ0njqdtQM2RKp0uBfl11X7w2cml+unHsqI7ock5ELC6vnhnU4qi4BqftxZvlm9Dk5cSBECpYKkn3bg6XS+2lUD8BJA07L4FkFpWzVlOoCD1xKgt9RLjx/7DlZsruc3Lv9XIZ3PC4ZsyeSdJkTqvLsQqWSyaQBp6Rs1VRy8uBDyZ4/UOq3z6xKmR2xJ+6ov9zZ1T0Ac+fOrbLxLAO37YaEhAhu1EU568yZM6VmzZrqwg3cDhwcHCyFChUSlOYWKFBA3cIL0c36EhC8ht56W7ZsUSW5mIcLOpD1hxt8cQHI0qVLVYktLuRAdiAEPAxnBEA8h2xFlPqmSZNGfvrpJ5V9CHEStqJvoSMCIPYuXry4HDlyRPUaXLZsmZQuXVpQ5ovsQNhrLQDi0hHcKoyxYcMGVULdokUL9SwGMwDj+lPD/Ukg7giwB2DcsefOJEACJKAlQAGQ54EESIAEDEwgLnsAGhibS0wPfxEhnzY4JD1G5VEXfmgHbtZFOW2ChP7qZVzCERDfX16vlkoiIkS+G3deglLGl6bdszpsC24CDkweIAEBfnafgW3374VKyjQJIueiR2P4C5GgFC9FSYyHwWGSOGk8h9a0u6kHJ8S2ByDEKlzAcfr0abtWd+jQQQ4ePCjIYOnevbtMmTJFVq5cqTIBcSEHBm7YxWuWnoG4VRiXdkBIxJzKlSvLwoULI28ahrCGdZFJiIFMQlyQgTJa3PiL8lv8jJtzMSAU9uvXLzIrD6W2KPFFP0GIjvh9zJgxai7Eya5du8qKFSvU+1g7KChI3eQLARP73rp1S82FQDd37lyV2YjLPjDy5Mmjnk2XLp3yEZejQPjDOgkSJFAiH5633h/2vffee7J7924lckMkhPiI7EkMCKGbNm2yy5sTSIAEzEeAPQDNF1N6RAIkYEwCFACNGTdaTQIkQAKKAEuA4/YgQEBDdh4u/yhcJpmIn8jls08EAly1eulVxh/GuE9OSI0mGVS/QPQGHNPjhDTqklUKlgyKWwcMursrSoBd7bq2BLhdu3bqEg1k+aVOnVqJaXoDWX8Q03CTcMqUKV1qErIJsX/SpEmVGAlRzpmBjEVk70HUxKUiAQH/E5Ct10PGI/ojhoWFKbEToiEHCZAACbAEmGeABEiABLyDAAVA74gDrSABEiABpwhQAHQKm8sfwu28l848kfgJ/FQ2YOLAl8KfZYTcD1OlwejNFx4uUqF6asmeN4nL7fCVBb1dAETPPPTO4yABEiABEhCVQV2kWAmiIAESIAESiGMCFADjOADcngRIgARiQ4A9AGNDj88alYAregC62ndbl4C4eh+uRwIkQAJGI8AegEaLGO0lARIwKwEKgGaNLP0iARLwCQLsAegTYaaTVgRi2wPQHUDr1asnq1evVkujpBeXcaBPHgcJkAAJ+DoB9gD09RNA/0mABLyFAAVAb4kE7SABEiABJwiwBNgJaHzE8AS8sQQYGS7ogWcZ6LkXGBj1chjDg6cDJEACJOAEAZYAOwGNj5AACZCAGwhQAHQDVC5JAiRAAp4iQAHQU6S5jzcR8EYB0Jv40BYSIAES8CYCFAC9KRq0hQRIwJcJUAD05ejTdxIgAcMTYA9Aw4eQDjhBwBt7ADrhBh8hARIgAZ8gwB6APhFmOkkCJGAAAhQADRAkmkgCJEACtgiwByDPhi8S8MYegL4YB/pMAiRAAo4QYA9ARyhxDgmQAAm4nwAFQPcz5g4kQAIk4DYCLAF2G1ou7MUEWALsxcGhaSRAAiRgRYAlwDwSJEACJOAdBCgAekccaAUJkAAJOEWAAqBT2PiQwQlQADR4AGk+CZCATxGgAOhT4aazJEACXkyAAqAXB4emkQAJkIA9AuwBaI8Q3zcjAfYANGNU6RMJkIBZCbAHoFkjS79IgASMRoACoNEiRntJgARIQEOAPQB5HHyRAHsA+mLU6TMJkIBRCbAHoFEjR7tJgATMRoACoNkiSn9IgAR8igBLgH0q3HT2/wmwBJhHgQRIgASMQ4AlwMaJFS0lARIwNwEKgOaOL70jARIwOQEKgCYPMN3TJUABkAeDBEiABIxDgAKgcWJFS0mABMxNgAKgueNL70iABExOgD0ATR5guqdLgD0AeTBIgARIwDgE2APQOLGipSRAAuYmQAHQ3PGldyRAAiYnwB6AJg8w3dMlwB6APBgkQAIkYBwC7AFonFjRUhIgAXMToABo7vjSOxIgAZMTYAmwyQNM93QJsASYB4MESIAEjEOAJcDGiRUtJQESMDcBCoDmji+9IwESMDkBCoCuC/C/W+9KRIRIubdTuW5RruQWAhQA3YKVi5IACZCAWwhQAHQLVi5KAiRAAjEmQAEwxsj4AAmQAAl4DwH2AHRdLB6HvJCmZf+VNUfLx2rRc8cfyfjeJ2XG+hLRruPovFgZY9KH2QPQpIGlWyRAAqYkwB6ApgwrnSIBEjAgAQqABgwaTSYBEiABCwH2AHTdWXj+LFwalvgn1gJg6PNwOXkoRF4rnSxa4xyd5zoPzbMSewCaJ5b0hARIwPwE2APQ/DGmhyRAAsYgQAHQGHGilSRAAiSgS8BMJcCbVtyQOzeeS6k3U0q+okkj/b16/ols++W2PAwOlbQZE0rFGmkkXeaEke8f2f1Ajh14KGUqp5S92++p123NqVwrjVpDO7avvS3nTjyShIn8Zen0y5EC4PZ1t+XSmcfyIixC3m+aUdJkSCCwEePJoxdy5sgjqVI7rdy/Gyr7dwVLroKBUqdNJvn393uC7L5GnbOouZtX3lT/PnoYJqf/C5H3GqWXImWTvzJPa9M/W+7K6SMh8uxJuBISLWXJztpkto+PK0qAL168KA8ePNBFkypVKsmUKZPLsB04cECKFy/usvWsFwoODpaZM2fKn3/+KT///LP4+fk5vZe7bXXaMD5IAiRgWAIsATZs6Gg4CZCAyQhQADRZQOkOCZCAbxEwkwB488oz6VprvyzdXU7iBfjJpw0OyZfzC0lgUIDMGHJG8hUNkp0bbsvQbwop0W10txMy5ofCgtLd5TMvS+vPsstvq27anaM9IVtW35Q/N92RwbMKijYDEOsc+DNY+nydTy6dfiyD2hyVeVtLKaFv6fRL0n9yfpXlN7HfKZm4qqjET+gvnWvsl1kbS0iylPGlefndsurQ62qrv3+7K2vmX5XPZxSQQ//cl+/GX5C5v5VUIqJ2nsUuCJJb19yUIXMLiUSIrJhzWRp2yqJ8c9am9FkSmeqD4QoBsHbt2vL6669LUFCQDBs2TCpWrKj+O336tKRPn1695opx8OBBJf4dO3ZMChQo4IolddeA8Ddw4EBBpo2zw1O2OmsfnyMBEjAmAQqAxowbrSYBEjAfAQqA5ospPSIBEvAhAmbrAdin4SFp1CWryrbr3+w/ad0nu5Spmkp2rLslNZpkkGav75aFu0oLhLvvJ12SST8WlWP7H0r2vEkkT+Gk8vTxC7tztMdjUOsj8l7D9FLp/TRRBMAv2h6VavXSyZs106jpnarvk16j88rD+2GydtE1GTavUJT5mNO99gHpPiKPZM2d+BUBEJmDX8wuKCEPwqRt5b2yfH85mwLg0PZHpfIHaaVq7bRq77CwCAkI8JPY2KTNqDTDxyO2PQDDw8Nl+PDhMmTIEHn+/LkkTZpUVqxYIR9++KHs379fzpw5I/Xr13cZKoiKefLkcdl6eguNHDlSjhw5Ij/88EOs9rFn6/3792XixIkydOjQWO3Dh0mABHyHAHsA+k6s6SkJkIB3E6AA6N3xoXUkQAIkEC0Bs/UA3Ljshhz6O1gyZU8seV5LKstnXZbKH6RRJb2p0yeQsb1OSPE3UqjS3IAAf0Gl44sXEdK2X45ITo7MsUz+pO5BadYzm5SunDKKoPdZ48NSr11mef2dlzcC96xzUFp9ml3t5W4BEHvXbZdJyr+TOkrsY2OT2QRAV/YAPHTokBQrVkyJfrly5Ypkfu7cOVm8eLE8fvxY2rRpI3nz5lXv7dq1SzZs2CChoaHy5ptvSvbs2WXLli1SpUoVNXfVqlVSqVIlJSbevHlT/Z4uXTqpV69e5NrWa9SsWTPyvX379snatWvVWjly5FDrZMyYUfd74MqVK8pG7LNjxw6pU6eODBgwQHbu3Cnr16+X5MmTS+fOnSVZslf7UV6+fFm+++47uXfvnip3bt68uaxevTqKrbt375Yff/xRwsLCpGzZslKiRAnp27ev4I/5xo0bS+vWrZVd1vvBrq1bt6qMyjt37ihb2rdvL2nTppVp06ZJ1qxZFVPt0LPZen9XirL8nxYSIAHPEWAPQM+x5k4kQAIkEB0BCoA8HyRAAiRgYAJmKgFGGFDO27rSHqneJL206ZNDWlT4V8pUSSU9R7/Mntq3I1imfH5aWvTKJgVLBglEMfTda9DxZb89R+bg8o1bV59JphyJ1W29OQskkfodskQRAGcMPStZciaS2q0ySUS4SJOy/8i0tSVUbz93CIBam2Z9eVYSJY6nSpq1IzY2mU0AdEUJsIXt999/L506dZKHDx9G9s779ddfZfTo0bJs2TJZsmSJfPvtt4LyWGS9IUNu9uzZEhISIj179pSlS5dKhQoVlIhWvnx5VVLcvXt3tV78+PFVpuHx48eVUIdhaw28h8w6lMp98803gh6FhQsXFmTcYU3rAYHtiy++ENifIUMGlWEIuyAgXr16Vb766itp0aKFEtsmT578yvOYD9uLFi0qn332mZqjtRWC6HvvvScQ4SIiImTChAnSrVs3KVeunAwaNEiqVasmOXPmVM/o7QcmWbJkUfMgeEJwLF26tCq7rlu3rkAktAibemv06NHjlf1HjBhh4G9rmk4CvkuAJcC+G3t6TgIk4F0EKAB6VzxoDQmQAAnEiIDZBEA4P6rrcfmgZUYpUi65fDvuvGTImkiV/2JAjGv39l6Zsa64JEoST5DB99mEfErMswx7c3Apx/yx52TJ7nJy8dRj+bLjMVVmnDp9fFk44aJ8vaKopEqXQCYNOCVlq6aSkwcfSvb8gVK/fWZlDy75GDg1v1w591RGdDkmIxcWlqTJAmRYh6NKjEyeKr5MGnBa9RUsWzWlembPH/dUCfCZo49kbM8TMnFVMSUmWubdvxMaadO9289leMfjkjF7InXZCS4XQYkyLkhx1qa6H2eO0bny9smuFAD79esn27ZtU8IbBoQ7iGN4rWDBgkrkgxiHfyGoQRhLkCCBmrt9+3aVBZgiRQqZN2+eyvI7efKkyihElpy/v780atRIZc71799frWlrDQhtyPZD5mHChAll8+bN0qFDB/W79YD4mC9fPtm0aZMSCZ8+farKmFeuXCm9evVSNmAgA69Zs2bKdu148uSJEhWxR9WqVVUZNHzS2or3kBWIDEn0RMQclE5jn7Nnz0q2bNnkr7/+kiZNmujuByZz586VBg0aKDEVtv37779i2fv27duSOnVqm2sUKlTolf0t3L39fNI+EiCBqAQoAPJEkAAJkIB3EKAA6B1xoBUkQAIk4BQBs/UABARkASYOjKfKe589DZd48fwkIP7/bjXFbbq4GARD+7MWYHRzwl9EyP17oZIyzUsRJyJC5MG9UCXcWY+HwWGSOGk81YPPncPaJotv4S9EglK89NUyPGWTO/2N7dqx7QGo3f/9999X2XvIusNYuHChynDDJSDoB4gbgSESIksQopZ1Nh3EQZQOQ/CDcIeSWWS0IRMPA0LW+PHjBWW+rVq10l0D8yD2QeBCiSzG119/rQTGn3766RVcyCbEmrixF2Pv3r3y9ttvq8y669evq7327NmjxL2WLVvq4kaGIHogduzYUUaNGiWJEiWKYitKnCEAorwZAh5KeOET9kHZMEbbtm119wMTiKgQKuETREiIqeAKEbBWrVqqbDm6NfT2j+254fMkQAJxQ4A9AOOGO3clARIgAWsCFAB5JkiABEjAwATM1gPQwKGg6R4k4MoegChTRQmsJUtu8ODBSjzDpSDIdrMM9PWDwPbJJ59E8XTdunXSp08fdcsvxpdffqnKhCEkPnv2TK2BrEFkzNlaA8+hZBY97izrQyzEMxATrQdu+0VZMXr2YaBEef78+ernd999V2UbovzY3kCmILIW8QxEQK2tlmc3btyoMgMXLVqkhD9kOkKYxIA/evuBCXoF4lISDJQZww9kOOJ5XFQCYTG6NfT2x83NHCRAAsYjwB6AxosZLSYBEjAnAQqA5owrvSIBEvARAmYsAfaR0NHNWBBwVQkwBC1k+EGMeuutt5RFU6ZMkQULFqisOgyUvuJCjo8//lgJcuiFh3Hr1i11qcWYMWNUZtzy5cvV6w0bNpQyZcooUREZergcJDg4WL0HgU9vDbxXo0YNlTU3depUuXDhghIEsRfWsx7YE70J0ZcQWXYQ1goUKCDXrl1TF4dYbMQFHMhajBcvXpQl0DcQ2X0Y6DuIHn3IztPaqp2D9d955x3V6w+lu3PmzFHPQhDV2w/ZicieRA9FXCASGBioBFJkSqJEGT0FLZmUttaAfxYbLfujByEHCZCA8QiwBNh4MaPFJEAC5iRAAdCccaVXJEACPkKAAqCPBJpuRiHgCgHwl19+UbftQszq3bu36s1XvHhxJdbh4grcnAuxDhdVIMPv0qVLSmiDMIdSX1yGgbJglLfmz59fXciBgZJf9AWECLZmzRqVjTdz5kxB9hoEQb018BxuFkY2HtbH5RsQ5JCN+Pnnn78SfVyggcs00qRJI2+88YYSIFHGjCzGpk2bqt5/KOlFL0JcpmEtAKIsGMInnoGNEAxPnToVaStKdHFhB8Q59OzDDcMobcZ/uMQENwCDCS72wM3D1vthfQiSsP/o0aPqBmHLJSsoIU6ZMqViAgEV2ZbWa1guG7HeHz0DOUiABIxHgAKg8WJGi0mABMxJgAKgOeNKr0iABHyEgBl7APpI6OhmLAi4sgegLTNu3LihSmKRvWYZuAQDPfbSpUsnAQFRezM66k50a0AkQ3YcxEd7A5l1d+/eVbZoB9ZHJiBej64MGEInLg/BPFxWYj1gBxighx/EQsvAaxAeLaKio/tF54/eGrb2t8eF75MACXgfAfYA9L6Y0CISIAHfJEAB0DfjTq9JgARMQoA9AE0SSLoRIwKx7QHohxtmOAxJAMIgBwmQgLEIsAegseJFa0mABMxLgAKgeWNLz0iABHyAAEuAfSDIdPEVAq4oASZWEiABEiABzxBgCbBnOHMXEiABErBHgAKgPUJ8nwRIgAS8mAAFQC8ODk1zGwEKgG5Dy4VJgARIwOUEKAC6HCkXJAESIAGnCFAAdAobHyIBEiAB7yDAHoDeEQda4VkCnugB6FmPuBsJkAAJmJcAewCaN7b0jARIwFgEKAAaK160lgRIgASiEGAPQB4IXyQQ2x6AvsiMPpMACZBAXBFgD8C4Is99SYAESCAqAQqAPBEkQAIkYGACLAE2cPBoutMEWALsNDo+SAIkQAIeJ8ASYI8j54YkQAIkoEuAAiAPBgmQAAkYmAAFQAMHj6Y7TYACoNPo+CAJkAAJeJwABUCPI+eGJEACJEABkGeABEiABMxGgD0AzRZR+uMIAfYAdIQS55AACZCAdxBgD0DviAOtIAESIAFmAPIMkAAJkICBCbAHoIGDR9OdJsAegE6j44MkQAIk4HEC7AHoceTckARIgAR0CVAA5MEgARIgAQMTYAmwgYNH050mwBJgp9HxQRIgARLwOAGWAHscOTckARIgAQqAPAMkQAIkYDYCFADNFlH64wgBCoCOUOIcEiABEvAOAhQAvSMOtIIESIAEmAHIM0ACJEACBibAHoAGDh5Nd5oAewA6jY4PkgAJkIDHCbAHoMeRc0MSIAES0CVAAZAHgwRIgAQMTIA9AA0cPJruNAH2AHQaHR8kARIgAY8TYA9AjyPnhiRAAiRAAZBngARIgATMRoAlwGaLKP1xhABLgB2hxDkkQAIk4B0EWALsHXGgFSRAAiTADECeARIgARIwMAEKgAYOHk13mgAFQKfR8UESIAES8DgBCoAeR84NSYAESECXAAVAHgwSIAESMDABs/UA/GfLXblx+ancvv5cajbLIOmzJIoSnU0rbsiJgyES+ixcCpYKkhqNM0hEhMicEeckIL6fXL/4VOp1yCwFigfZfN063E8evZAfpl4SP3+RxInjycP7YXLh5CPpNiKPZMwWdX9PHZXobHr6+IWM731SZqwv4SlzvG4f9gD0upDQIBIgARKwSYA9AHk4SIAESMA7CFAA9I440AoSIAEScIqA2XoADmzxn4xcWFgO/hksJw6FSKPOWSK5BN8Olc8aH5Y5m0tKRHiEtK+2T8YvKyLH9j2U3dvuSq8xeeXmlWfyecv/ZO6WUrJr4x3d17WgIR5+Wv+QVKmdRmq3yhT51oFdwZIwcTwpWDLIqbjE5iF7NuUpHCgnD4XIa6WT2dwmLDRCNq+6oQRSW8ORObHxw53PsgegO+lybRIgARJwLQH2AHQtT65GAiRAAs4SoADoLDk+RwIkQAJeQMBIJcCH/7kvJw4+lHSZE8meP+4pcc1aoJrY75S0/iy77P0jWOLF95OqtdNGUkb23/5dwdJvUn71GrLgCpVKJkf3PpAi5ZJL9Ubp1evNy++WMYsLy5Jpl3Rfz5Ir8f+Evj+DZUTn47J8Xznxj+cX+Xr4iwiVQRhyP0x+WnBV4ifwl9TpE8i7DdLLxmU3JChFgPj5idy7FSrxAvyi/I7MRdh68+ozSZYiQGo1zyibVt58ZY6t43PAjk17dwTLueOPpF77zLJx6XVJkyGhvF4tlWxfe1vu3HwutZpnkLkjz8mx/Q+leqMMUrF66ld8CH0eHmUObDbSYAnw/6L177//ytWrV6Vq1aqSPHlyI4WRtpKAqQjws2g7nCwBNtVRpzMkQAIGJkAB0MDBo+kkQAIkYCQBEGWtTcv+K99sLSUvwiLk47f3yqJdZSR56viRgXwc8kL+/u2OJEoST8q/k1qJbJaBMt3g28+ly7Dc6iWU/SZM5C9H9z2Q2i0zSYXqqdXrXWvul/YDc8qS6Zd0Xy9eIUXkmitmX1aZgpN+LKZ7mK6ceyIhD8Ikf7Eg6fjuPhk0s6DgtcVTLkrbvjnk6oWnShjU/u4fT+TMkUfSbXhumTHkjOTIHyip0kWdE53gZs8mcITIuerQ60poRAZkz9F55Na1Z9KnwSFZsLOMbFhyXU4feSTdR+RW9lr7kDV34ihzjPZJ8pQAOHXqVJkwYYIcO3ZMEiWKm3Jwe7GJiIiQsmXLyty5c6V48eL2pnvd+4cPH5bWrVvL3r17vc42TxgUl/7j7Lz22mvyyy+/SO7cL79XOZwnENPP4vPnz6VQoUKRGwYGBsrBgwcF63z22WcSP358OXfunPTu3Vt9xm297rzFnnuSAqDnWHMnEiABEoiOAAVAng8SIAESMDABI/UA1ApXQN7xvX0yaHoByZoniUMR+H7yRXlwL0y6DM2l5iPLDVmCEMDqtMkkFd57KQB2q3VA2vTLLkunX9Z9vVSllJH7IUvwr813ZMpPtoUTlB7fvflcJvQ9JZ2G5FJZgRDevphdUK3z9293o/w+9OOjkqdIUin+Rgr59/e7cvvaM3mzZtooc6Jz2J5NMRUAsZe1D4XLJDO0AOipHoDdu6O1NFIAACAASURBVHeXP/74Qz7//HNp1KiRQ+fU2UkvXryQ8PBw9Ud/TMfrr78us2bNMqQA+OzZMyX+vfHGGzF122vmQ8hZtGiRtGvXLsY2udt/e7bt2LFDypcvLwEBATG23RUP2LPPFXt4co2YfBafPn0qX375pQwcOFCZ6OfnJxABf/zxR9m4caPMnj1bLl68KO+//76ghNbW6570z9m92APQWXJ8jgRIgARcS4ACoGt5cjUSIAES8CgBI/UAjK0AuP6H66rct8/X+RRjCHK5CgYqAbB05ZTyTv106vVWlfbI0LkFlQCo93rOAoGRMfpz0x2Z1O+0LNtXLkq2ISY8fxYuq+ZeUQLeW3XSyawvz0rHL+wLgP2aHpaSFVPKa2Ve9uhLnjJArpx/6rAAaM8mZE/GJAMQgqK1D0YXAD3RA/DIkSMCceThw4eydetW2bBhg83PNuauWrVKCXgpUqSQZs2ayfTp0yVhwoSSKVMmadWqlcyfP19SpUql/si/ceOGdOjQQb1269YtuXv3rpw5c0a++eYbCQ0NfeVZvY13794tP//8syRNmlRmzpwpa9asUQLgggULlGiAvTp16iTx4sWLfPz3339XYhuEh0uXLknDhg3l7bff1rVt5cqVcvz4cQkLC5P27dtL5syZ5dtvv5XHjx/L2bNn1esQSPPkyaPW15uv5/O6detk//79ap0KFSqIv7+/IAuub9++kXbqrbVw4UL1/v3799Xzbdq0kUqVKil+jrDWMty2bZvs2bNHcubMqYQWiDbIgIPAkiBBAhk2bJhAsLBeV88GZGbBdmQ4tW3bVsUVwzoOixcv1rUf50rr/3fffafOCM7dgQMHpHHjxspHnMGiRYsq5o6ub8s2CwtkmyEeH3/8saRL9/L70zJwDidNmiRPnjxR2a8oL8cZqFWrlqxYsUKuXbsmPXr0iNWZuHLlipw4ceIVdhYbbJ1XPf/B2/rzFdOYJ0mS5JW4gf2MGTPUUqVLl5batWu/8nF05rOIRfA5HDNmjAwdOjTKmsiIffPNN9V5wsA5/fXXX2XUqFG6r+fL9/J/E715sAegN0eHtpEACfgSAQqAvhRt+koCJGA6AkYrAbYIVwiEJQMwQ7ZEcuvqM8mU43+9+fQCdePyMxna/qjM3PDy9luU5A6ZU1CO7Hkop4+ESOchueT+3VDpWvOAKi3+bfVN3ddx269loNdf99oHpH6HLFL1w//1G0TZ7Kn/QmTVnCvqcpHcrwVK3yaHpWXv7HYzAKcMPC1pMyWUJt2yRu5jnSX47Em4sjVd5oSvuGrPpnJvpYoUALesvim7/7gn/Sfnj1oCvPS6nDoUIj1G5ZHuHxx4xQclAGrmGO2D4YkS4MGDB0vPnj0FGUr4A/z8+fOSMWPGV1BduHBBatSoIX/99ZcSSfAHfb169SQ4OFjKlCkjxYoVk+XLl8upU6dkxIgRMnLkSCX2YS4EPAhDKMGEyAAxCPOsn82f/2XfS8vA8zVr1hT0HEuWLJkSsJABCHEPohFKl2F74cKFlXhnGdevX1ciBp6/efOmVKxYUe0JQU9rW+LEiQXiCwQ8iIAffPCBQORcvXq1+m/p0qUCEQ0CxcmTJ2XZsmW68zdt2hRl3ZQpU8oPP/yg1kA549dffy2dO3eWHDlyyO3bt5WZyKTT2xtrTZkyRe29fft2QXwgnOnxsmZtEeUsHCC8pE2bVvbt26fEtlKlSsn333+vyiybNGmiBFtkJOrFUM8GCLfgPm3aNLXFvHnzXokDzo7esyEhIVH8hyCJMwQOEClhO4RoiMmwEzZv2bLF4fWtbbM+wDgPEB1xVrQDJeU4I8h+xTmFSP3333+rc3b58mWpUqWKnD59WsUjNmcCArCWndYGW+cVnzXrcw6+2jPsTMwhaluvi3PepUsXJVbjc4rPgis+i1gD5xCCKj6H+DzgewSf5XfeeUft+dFHH6mt8D0yduxYGT16tO7rb731ltd/hbME2OtDRANJgAR8hAAFQB8JNN0kARIwJwEjCYD7dgQrAW/sD0UkcaC/DGx5RFp9ml38/f1k/thzsmR3ObtB+nbceQl9HiG4xCJV2gTSpHtW9fPIrscFotZ/ux/IBy0zCsp8bb1uvcndW8/lm1Hn1HrIDnwQHCb/bLmrBDzcLnziQIgULBUk+7YHS6X308jD+6Gyf2ew9B6XTwmD34w+F+X3axefKj8Ll04mKdMmUL0Jt/x4M8qcH+ddkYUTLsqPR8rr+hydTcjmmzTgtAyeVVCy5EwkvesfkjfeTa3ExJVzr8i4JUXkScgLGdX9uLzfNIOgr+LJg1F9aNQlixzZ/SByTpOuWaNcgmI3EHE8IbYCIAQiCHcYWbNmFWuBDX+M4w/9Xr16qTkQ0yAKabPULAgg6hw9elQJIxjInEIZL8QTZElBgEMfQYhJEFqQ3YYxbtw4JapA7IHoADEN4g6G9bMQCLTjq6++UvZD6MOwCIDIXCtZsqS6EATCHoQaZEZZBgQVzIWYidG1a1clPhUsWDCKbR9++KG0aNFC6tevr+aVKFFC+Yd+ZBCo4AcG+sfhZwgvevORPaX1uW7duirrEFltFlYogdUKgLb21q4FlgUKFBD4o8fLmrX1cYXwkiFDBhUTLT9kUPbv31/SpEkjffr0iTaGWhusRTYIN9ZxaNCgQSQL7bN6AiBYI6NTz06IjBCRHV3fWQEQoi7iCuHpvffeU4KkLQEwNmciOvtsndc///wzWv/1vp4cifmuXbteWRdZgbADgjOYWw9nP4uWdXD+Ie5CAMfnFrH/4osvVKZnnTp11DQI04g5viv0Xodg6O2DAqC3R4j2kQAJ+AoBCoC+Emn6SQIkYEoCRuoBaCsAyHi7fy9UUqZJ4FCMHj0MU/MCg6L2rLp3+7l6LUFCTYqfiNh63XozlPwiKy9R4njqxl7LuH8nVAKTB0hAgOZGEgcsxXO4zCRh4qj24FHcMPxFuyMyfP5r0a5kyybtQ8gmDAsLf4XHg3sv9wcPWz5o5zjgktdMiW0PQIgblpLeatWqSfPmzaP4hgw09P6zCG/IwIJwhyw46zF8+HC5d++eEvksA5k6EN+aNm2qGvgj081alEIWXsuWLVUZJcowUYoLkVHvWWsBEGIEspUwF8MiAOLiAPiDbCUMCFkQyizDWlDBfPQcs2SBWcRJ2ALx05LthGw49CqDSKEVe5CZNH78eAEDvfkQXbQCINaFmKoto7QWwGztrV1LK6A5wto6Zo6IQRByo4thdAIgBBnrOCBbzsIitgLggAEDHF7fWQEQzCBCQpCCkA2xGAK1XgZgbM5ETARAy3mFUBcdX70vKkdijjJb63UhTiMbcs6cOepzhp+1w9nPop6Nn3zyiWohgKxaiK74fsDImzevyrKEAKj3epEiRbzmu9mWIewB6PUhooEkQAI+QoACoI8Emm6SAAmYk4CRegCaMwLOeYXS3fzFgyRLrujLnp1b3fxPubsHILJs0G8rKChIwUTfufTp06tSTIhe2oHySIhgeM8yypUrpxr4I6MMggJ6fFkLgMgaRE85ZAgiGw1CHIbes9YCILL6INahJBHDIgBCpEBGIwQivWEtAKL8EPujT6BWqIOYB9EBog/6GmJNlBvDR4vYA4EMrx86dEix0puPXn3adSGGwk8IhpZhLQDa2lu7llZAc4S1NQtHxCD0uYsuhlobUPKL8mtLrziUb1rHYe3atS4TAFGa7ej61rZZs7BVAoz+gChfx0CJKbLTIEwhE9C6BDg2ZyI6+2ydVwh10fmvd/YdiTlK4a3XtXBAph7eQ3audjj7WcQa6B0IwQ+fHQyUn0PgQ1k0zvvEiROV6I7vHPwfBihT13sd8719sAegt0eI9pEACfgKAQqAvhJp+kkCJGBKAkYqATZlAOhUnBCIbQlwdEZD+EHZI/5DNhrGb7/9Jh07dhQ020eZLUryLAPlwrj91dKvDKLhnTt3lGCG21U3b96segIiSxC925BBBGEQGYi4WRg9/NCHLleuXKrnHt63frZfv35RTMbFDNWrV1e9CWET+gh269ZNiQcos0UGIARLlKJqs4NgI8p2ISygnBeiAgQMCIZa265evaouEEFPMvShwzMQ79DvbfLkyUoYxHz0pMO+tuajnFa7Li4/QSksLtzIli2butQCvmAvcMd+ttYaNGiQuggB8yDKIDsKvQCXLFlil7V1vBFPZCGuX79eCTCID2xAxib+RX9G8IPYoo0hLubQswEiJp6FmAqWKM+2jgOyTvWeRR9Drf/wE3ahVyJK1XFGtHZCnIbtjq5vbZv2UpidO3eq7FfEEP/hsg/LwBlB2TXEaVxAApEXmY0o0UbskPEKjhCyY3MmkM2nZae1z9Z5xdm19h+fAe1ZcybmOK/gof38wE98XiHE4eIaZPNqh7OfRYsAiAxWfJbxWYS/EERxIzjEQNgBPuiTCfYQIfVej5Mv4RhuyhLgGALjdBIgARJwEwEKgG4Cy2VJgARIwBMEKAB6gjL38DYC7hQAnfUVf5xD5INwBEEP4gnEJfQD1BsQeHDjLLLwICJC+MEtprh0wd6zlvXQQxBilVY0wXt4Hpl26F+mHRAYkE2ISxQg9lgyHG35jPUxx+IDBECIWOhHhvJi2K8d1vNtrYuMSogc8NfRvaOLi6O8YhrbmKwL0RfMtSKarTjE1A5b8x1dX882R2xAliMyPXFhCgYEMPyOM2cZrjgTtuyzd14d9d8RX7VzrNeFcI3PUnSfl5h+Fi374XsD/qdOnVr1AtQO7AvW2jOF9229HlM/PTmfAqAnaXMvEiABErBNgAIgTwcJkAAJGJiAGXoAGhg/TY8jArHtARhHZkfZFv3+Pv74Y6lUqZKgPxYyj5Dph3Jedw3rksqY7gOxR9vvLabPc775CLjzTMT2vJqPtnE9Yg9A48aOlpMACZiLAAVAc8WT3pAACfgYAfYA9LGA011FwN09AD2BGdmC6I+HDCBkw6Fct1ChQm7dGmXHKJtFT7eY3hwKG9FjEJlOKEE1wsUDboXJxdW5deeZiM15ZXi8iwB7AHpXPGgNCZCA7xKgAOi7safnJEACJiDAEmATBJEuxJiAN5YAx9gJPkACJEACPkKAJcA+Emi6SQIk4PUEKAB6fYhoIAmQAAnYJkABkKfDFwlQAPTFqNNnEiABoxKgAGjUyNFuEiABsxGgAGi2iNIfEiABnyLAHoA+FW46+/8EzNAD0BXBRAnm6tWr1SUBH3zwgSuW1F0Dl5T8+OOPUqJECXXzsLsGbj/GLcBVq1aNctGE3n5///23ujUVNzXbu8zEXfZyXRIgAccIsAegY5w4iwRIgATcTYACoLsJc30SIAEScCMB9gB0I1wu7bUEvLkH4OHDh6V169ayd+9ep/lBcHvttdfkl19+kdy5c9tcp3fv3lKnTh1Bf60uXbo4vZ+9BydNmiRnz56Vr7/+Osqtxq7wVbs3/C5btqzMnTtXihcvHq1Z4eHhUqxYMVmyZIkULlxYzcUlKpcuXRLcsMxBAiTgPQTYA9B7YkFLSIAEfJsABUDfjj+9JwESMDgBlgAbPIA03ykC3lwCjEs9IP698cYbTvlmeWjHjh1Svnx5CQgIsLlO3rx5Zffu3ZIiRYpY7WXv4a1bt6qLQyxjxowZSnB0la/a/XEL8qxZs+wKgHgGIuH3338fKQCeOHFCunfvLps2bbLnEt8nARLwIAGWAHsQNrciARIggWgIUADk8SABEiABAxOgAGjg4NF0pwm4UwD8448/BP/5+flJ165dJVWqVLJixQpBthtKTffv3y8LFiyQ+fPnS+bMmaVWrVrq/WvXrkmPHj0EN5dibt++feXbb7+Vx48fq+y5sLAwJU7lyZNHla5CRMMoXbq0ulVXOw4ePCjr1q2Tjz/+WDZu3Kjeun//vtq7TZs2UqlSJbVnq1atBFmAuNG3cuXKsnLlSjl+/Ljaq3379so+2Akf4M+NGzckQYIE6ueHDx/KgQMHpHHjxnLr1i2ByFe0aFFlo3aMHTtW/P391ZqffPKJ2gO+QQDETcAQ3fA7BmyGjfC5QoUKUrNmTbu+4jmImD///LMkTZpUZs6cKWvWrFHiHjhfvHhR2d+pUyeJFy9eFNusBcCJEyeqfZFFiGEdS+xhz3dbMbPm2KFDB137rGMLEXf69OmSMGFCyZQpk4oZBwn4GgEKgL4WcfpLAiTgrQQoAHprZGgXCZAACThAgD0AHYDEKaYj4K4egBCzmjdvLn/99Zcqv4XYVaNGDfnpp5+U4Pb06VPJkCGDBAcHy3fffSfoQ4dstcuXL0uVKlXk9OnTEhISIjly5JDbt2/L0qVLVY8+/Ltt2zZp27atnDx5Uol4ENAgVmEfvf59EAaxx/nz52XKlClqje3bt8vgwYOVwIiRJk0atScyABctWiS///67EvwgAmLNI0eOqGy4ESNGyMiRI+XMmTOSLVs2GTNmjJq/Z88egZCFbEMIVKVKlZJ9+/Yp+y1j8eLF0qxZMyVuoiwZPfcsZcdaX8EHpbfwF6W8KBf+7LPP1LPR+QqbIBSi/1+yZMnEkgGILEoIlFOnTpWePXuqLD+ImtphLQCiJ6JFJNSLZYsWLez6jpjqxcyaI/bRs8/a3wIFCqjzUqZMGVWyvHz5csmfP7/pPpN0iASiI8AegDwfJEACJOAdBCgAekccaAUJkAAJOEWAPQCdwsaHDE7AXT0AJ0+erLLGkFWHTK5PP/1UCU8Q7urVq+eUAIgMPgh5GBDQ8DNEOqwPMa9kyZK60dAKgHgGYiSEJAhKeNZaAPzwww8FAlf9+vXVe7iwA+Iksvssz+N12IPXkWWnFTTxHsS3adOmqaxEy4DIBxESWWzIKETGoJ4AWLduXWnYsKF6HyM0NFT1C+zcuXO0vn711Vdy4cIFJfRZbIB9w4YNU2xwIQiyKiGyIiNQO6wFQO17erGcPXu2Xd8hqOrFDNmTWo4fffSRrn16/t68eVNliELAnDBhglSsWNHgn0CaTwIxI8AegDHjxdkkQAIk4C4CFADdRZbrkgAJkIAHCLAE2AOQuYXXEXBXCTCy5JBd161bN+UzBKw+ffrIoEGD5L333ou1AIgssPHjxyuhDRddzJkzJ/Jna8gxFQCRmderV6/IbEL0IPzyyy+Vzc4KgMgoRLYgLteAAIkSVlsCIPZHpp51OTP2j85XiKAoLx49enQUARDZg9WqVVNZkhjIdoT46agAqBfLe/fuxVgAtMQMQqiWI8qu9eyz9jdXrlxKvGzatKkSlpEZSQHQ675SaJCbCbAE2M2AuTwJkAAJOEiAAqCDoDiNBEiABLyRAAVAb4wKbXI3AXcJgCjPnDdvnvz666+RLrRr105l7kG80WbM4fIJzEMpbXQlwJZsMmTEZc2aVQ4dOqSywVAOiks08BoyxGIrAEL8w6Ug6FuIG3KxLspq0ZPPWQEQwl/GjBmVsIgyYowmTZookfHo0aNRyp3BJzAwUIYPHx7FFfQzjM5XZPVBXEQpNIalBBjiKHwYMGCAzeMUXQagXiwdyX7UZgBqYwaWWo4oa9azz9rfnDlzCjIPYSsEw6FDhyoBELHHjcXoCclBAmYnQAHQ7BGmfyRAAkYhQAHQKJGinSRAAiSgQ4A9AHksfJGAu3oAQvBBeWvixIlV6S+y8CDQoPwXvQDTp08vo0aNEmSSQSjCxRsovUVfPZR2/vbbb0rgw4UV6ImHiztQigpRbsuWLarHHrIL0QMQghD6BOLCDGSFacfOnTtVL0LMxRw8i/UgLrVs2VL1Arx7964S4saNG6ey8iBOYl/Yid5+FtGyf//+6nlk4WFPZDOuX79e9es7deqUNGrUSP2OPoLwE5eAQPDDwKUeKINGVh/EKvTYQ4kwLv+ADxAHP//8c2UbynUbNGgguXPnVjxwoQjWs+frkydPpHr16gKhLF++fIKeg/AbGZcoK0YGILij5Bb7Wgb6Flp6E8Jm9DDUDr1Yor+fPd/R41EvZtYccbGLnn3W/iKLFOIhLgPZvHmzYgJhdeHChTJw4EAlHnOQgNkJsAeg2SNM/0iABIxCgAKgUSJFO0mABEhAhwB7APJY+CIBd/UAtLDEDbkQkHD7LAYutYAQh1tqIXqhFx8GxDvMS548uW4YcHEHsgRRjooSVtzAaxnoKZckSRJ1s7ArB4RBrAnhyRUDImZAQIDK7rMM/DGPsl09vzEfQqGFHZ5xxFfYjfWsb/pFD0PsDVbODOtY2lsjupjpPatnn7W/mAOBVRsTMMKZgrjJQQJmJ8AegGaPMP0jARIwCgEKgEaJFO0kARIgAR0CLAHmsfBFAu4qAbbH0vrSDHvzISZpL5SwN5/vxz0BxizuY0ALzEeAJcDmiyk9IgESMCYBCoDGjButJgESIAFFgAIgD4IvEogrAXDTpk2qnBbludpyVL0YIMMLfeyQ2YYSWnvzfTGO3uYzY+ZtEaE9ZiFAAdAskaQfJEACRidAAdDoEaT9JEACPk2APQB9Ovw+67y7egD6LFA6TgIkQAJuJMAegG6Ey6VJgARIIAYEKADGABankgAJkIC3EWAPQG+LCO3xBAF39wD0hA/cgwRIgAR8hQB7APpKpOknCZCAtxOgAOjtEaJ9JEACJBANAZYA83j4IoG4KgH2Rdb0mQRIgARiS4AlwLElyOdJgARIwDUEKAC6hiNXIQESIIE4IUABME6wc9M4JkABMI4DwO1JgARIIAYEKADGABankgAJkIAbCVAAdCNcLk0CJEAC7ibAHoDuJsz1vZEAewB6Y1RoEwmQAAnoE2APQJ4MEiABEvAOAhQAvSMOtIIESIAEnCLAHoBOYeNDBifAHoAGDyDNJwES8CkC7AHoU+GmsyRAAl5MgAKgFweHppEACZCAPQIsAbZHiO+bkQBLgM0YVfpEAiRgVgIsATZrZOkXCZCA0QhQADRaxGgvCZAACWgIUADkcfBFAhQAfTHq9JkESMCoBCgAGjVytJsESMBsBCgAmi2i9IcESMCnCLAHoE+Fm87+PwH2AORRIAESIAHjEPg/9s4DOqpqe+ObUBIIofdepUqvgtIVpagUKSpVBBUEQRAEFAEFQQQRkSI8EaUI2EAsKCiK8ujl0asEaYYeatp/fYf/jTc39yYzw8xk7p3vrMUSZs49Z+/fPjdv5Xt778MegPaJFS0lARJwNgEKgM6OL70jARJwOAH2AHR4gOmeKQH2AOTBIAESIAH7EGAPQPvEipaSAAk4mwAFQGfHl96RAAk4nABLgB0eYLpnSoAlwDwYJEACJGAfAiwBtk+saCkJkICzCVAAdHZ86R0JkIDDCVAAdHiA6R4FQJ4BEiABErA5AQqANg8gzScBEnAMAQqAjgklHSEBEghGAuwBGIxRp8/sAcgzQAIkQAL2IcAegPaJFS0lARJwNgEKgM6OL70jARJwOAH2AHR4gOmeKQH2AOTBIAESIAH7EGAPQPvEipaSAAk4mwAFQGfHl96RAAk4nABLgB0eYLpnSoA9AHkwSIAESMA+BFgCbJ9Y0VISIAFnE6AA6Oz40jsSIAGHE6AA6PAA0z0KgG6egY0bN8qZM2ekWbNmEhER4ebT/p++ZcsWuXLlijRt2tRy802bNsmpU6ekSZMmkj17dv8b6Ycdfenj6tWrJSEhQVq1auUHT/y3xapVqyR9+vTy8MMPu72pL3m7bUwQPEABMAiCTBdJgARsQYACoC3CRCNJgARIwJwAewDyZAQjAV/3AES/qvHjxwv+mzdvXrl+/brs3btXRo8eLbVq1fIY+e7du6VHjx6ydetWj9dI7cH4+HipWrWqLF68WCpXrpzadL98b+X30aNHFY/58+dLmTJlLG2BeFWnTh2ZO3euVKtWTV555RWJjIyURYsW+cV+Vza529gafXRlT+McKxuuXr0qRYsWlUuXLnmybJo84wrPf/75RypUqCBRUVFu26jnDRHR6r10xQ5X5rhtoMMeYA9AhwWU7pAACdiWAAVA24aOhpMACZCACHsA8hQEIwFf9gCEMPDAAw9Ix44d5cUXX0zEix5W+/fvlw4dOniM/NatW0r8u++++zxew5UHIZJ9+umnASMAWvn9xx9/SI0aNSQsLCxVt+rVqyezZs1SAuCBAwdkwIAB8uOPP6b6nL8meCO2eh89sdvKhps3b0qBAgV8JgDOnDlTnn/+eUuTb9++LQsXLpTevXu77JYrPCFoQjj2RACEIRpviIhW72VKdsTFxQkEd/zRP++Jvy6DselE9gC0aeBoNgmQgOMIUAB0XEjpEAmQQDARYAlwMEWbvmoEfNkDcN26dUr8O3v2rCov1AaEQfxi/9lnn0muXLkkXbp0as7jjz8uH3zwgYSGhkqhQoWke/fu6pFvv/1Wtm/frrIHGzRooMovv/vuO0G20LBhw9ScBQsWyIkTJ9R6/fr1U/uhfBeCCgayDdu2bZss8G+//baEhIRIbGysvPTSS8kENE0AzJ8/v6ltxgX37NkjK1asUEJGjhw5JFu2bEl8fPbZZ5PZeuHCBcu1jb7DVr3f2B+lv+ARExOjSjjr16+fzM/NmzfLN998I1mzZpUPP/xQvvrqKyUATp06VTFFViDKQI8fPy79+/eXP//8U37++Wcl3GIuxuXLl1UcevbsKffff78ga8wsXvrNYdO0adPkxo0bEh4eLkOGDEnmP2KnPwfIsDP6aBZfo5NWPqb0LDIhz58/r7jde++96kzinMEGCC3a+Vq2bJn6d+bMmWXixImJAqDZ2suXL1cCN85Unz59pHDhwi6dRQjN2K9v376SO3duKVGihLRu3Vqw9+nTp9Xn+B4loL169RKcJbO9kAWaEk+zuBkFQFfeHTPesFOLXWp24HvYgvN/5MgR+eijj9S5056HYKj3F+9vau+z8f178sknk53R//znPyrGyJpFjCCAp5Q1G2j/a8ES4ECLCO0hARIIVgIUAIM18vSbBEjAEQQoADoijHTCTQK+ow2fIgAAIABJREFUFADfeecd+fLLL2XDhg2mVkFwQnnwm2++qQQA9KWDEFG7dm1Vevv555/Lrl27VHnqF198oXqvTZkyRYYOHSrR0dFKIEHG0rx582THjh3y/vvvy8CBA1W2HoQX/PKPbCoIXCtXrpQ2bdokswOCD+ZB6KpUqZISWfRDEwAhShptK1euXJK5f/31lxKSIGKgvx6EItii9xHCpNHWxo0bm64N4cfo+3PPPZfoNzYHN2RSYk9kUUHIgyiETCxtYA5EU/RqgyCpz47DM5o4C/GvZcuWSrzCgCjyyy+/KHunT58uS5YskfXr16vybYg0hw4dSpUJBLZz587JyJEjlQAJwcfof8GCBZMw6tq1axIfreKrh2/lI7LJzM6G9iwEI/RMhHiMGMNeCIGIm3a+IMx9/fXXSojTZwCa2YUMTAjfELfAEWcOe0A0Te0sHj58WB577DElNH788ceCHpTI1Dx58qTgjOB7iGTwZ8aMGSoT0GwvZHPqz5yRp1ncIHDrMwBTe3eseGMNjZvx/dbbsXTpUnUe8P7h3YSwBxFb/14jRnp/U7PJ7P1r3759sjMKERs/T3Cecb4hph48eFAyZcrk5k/PtJlOATBtuHNXEiABEjASoADIM0ECJEACNibAHoA2Dh5N95jA3fYAhJiAX7wxkDWlF8UmTJgg33//vfz666+J9kHUwC+wyGSDGIVf/iFYaQNiEbKIIOC9++676s8TTzwhnTt3VlOQUZYxY8YkQgEyB1H+CgERIgIEE2RmQSxDJhMEK3xvNiA4QPhCJhsytUaNGpVkmr4E2Ghbw4YNk8yFSIb+hhBtNFt/+OEHJeZoPlrZarZ2u3btkvmOrChNYMEeyOCDGANBCANZjChRRW8/bUCIRYwgkGJYlcemJABqPkAELV++vOKKkRoTCD0Qo5Bp+dBDDymx0hgrZInqGRlFICtmevhWPr7xxhumZ0P/bIsWLeTpp5+Wbt26KQF49uzZSc4XsvAg4EFM0guAZnaBD9bSyturV6+uzgP8S+0suisAPvroo6Z7QWRNiadZ3CB46gXA1N4dK95GAdDKjkmTJqnMP4jkEDQhwm3bti1FATA1m8zeP/ysMJ5R/HzAzyXYhgHhH3/H//Fgh8EegHaIEm0kARIIBgIUAIMhyvSRBEjAsQTYA9CxoaVjKRC42x6AEHggumE0b95cnnrqqcTdUDqKjDxNINS+QIkuymMhoOkFAgiG+OUcmUKDBw9W2X6vv/66WsNYvqsXiSDgYG9k+mHkyZNHiVQQa5DRNWfOHCV64e/6gewpCBAQyyDQoezYSgCEUGm0zSgAjhs3Ti5evKhES20gC0rvo5mtyJI0Wxu3Dxt9N4pj2BOiE1hhvPrqq0pcheimDQigKHUEXwxvCYBm8TIywX44BxDBIOyitBVCoD5WEL5SEqys4quPpZWPyBY1Oxv6ZxEjCIWwERmnEPv0nFHujHMBu/UCoJldL7zwggwaNCgx2xQ9KseOHavOekpnEfa4KwDifJjtBRtT4mkWN6MAmNq7Y8XbVQEQojUEV2TeoswdvqDkP6UMwNRsMnv/zHw1CoAQ/iZPnqyyLO0w2APQDlGijSRAAsFAgAJgMESZPpIACTiWAEqA8YsxBwkEEwFk5NWtW9cnLqO8FO/UmDFjVAmqNqwEQNiB7Ctk3UG0wXMo1UPvOPxyrx96oQCllcg+HDFiRJI5O3fuVKXEyJrD98gE0g8Ifyg/hYiiCWZWAiAuXTDaZhS7UNIIIeG3335L3MYoAJrZauY31oYIavTdKJBAXEMZJcpTMZB5hoxJ/NEGsiEhcELExLASACGMoH8gbgXG0JcAm2UAWtmtZ6zFAJ+h1BYCIDIA9bEyMjL6aBVf/T5WPkL8NTsb+mdRWn7PPfdI2bJlVf9G9PnT2wBBEAIZ+hfqBUAzu3CWsA6EQPSBxN4ovUapekpnEfZAFEPJMLJIUXaM7FGU+epLgFF2jLJmlMxa7YUS15QEQLO4GQXA1N4dK96uCoDw8ZNPPlGZvshYxTnHMMZe729qNpm9f2a+6gVAZBQjRhB+8+XL55Ofg95elCXA3ibK9UiABEjAMwIUAD3jxqdIgARIICAIaALgmsj7A8IeGkEC/iDgyx6AsB9ZX8hKK1KkiMrKQ3kiMgaR7YNfunHRBDKjIPoNHz5ciSUQodasWaNKLnv06KEuEildurQUK1ZMqlSpoj6HQAIhEcIXyo5RLousMvQyQ2km+rhBuMG6EF/Q9F/LktO4IvMIog6yCyF6QbBE7zZclIEBIU/rD4hLSiC86G3Tl9liPoQkCIUo9cSlIxEREeqCCb2PuHjAaCsEPKPfWBt7Gn3HZRqa3+g3CJEJfoItsvz27dunRCP9pSt4Br39SpYsqYQu7IeLPlBSqR/wH7wgVEEQQlk0BE1kHEGMAmuIMMjcQi/AxYsXm9qtXxMlyog5RJ61a9eqjEuUc+tjBXv0jPSxhY9mzBBf/bDyEVl7ZmfD+G6hfBTCEEpTMfQ2oOQawipsgWAMYRq943LmzJlsbQiciA/m4nIWlJdCyE3tLGJPlHaWKlVKzX3kkUekS5cugjJfnHtklf70009y9epVlSEL4QzvEIRG4154j1Liafae4b3BZRiIMc5KavZa8caZ184nSv+t7IC/nTp1Um0AcAkQ/Ma7h16W+vON/qGav8iQREm11fts9f4Z363ixYvLe++9p9jBvpo1a6r3wS6DAqBdIkU7SYAEnE6AAqDTI0z/SIAEHE0APQCbllokFAAdHWY6ZyBwtz0AXQWKX84haKH0FxclWA2IRZiD3l36gRtoIVDhdtOUnkUmUZYsWRKnYE/8G8KE2cC6GTJkSMxASskfK9uMzyDjEKXAEFUgbpgNrKW3NaW1XfEdmVPYS8ukMtsTPddwOYleHDTOg4iIea5mQ7nCBCXKyLTKmzdv4nZG/105R648Y+Vjas/CPviO7D+zgfMLMRfl5cZhtjbswJnTn+PUziLWhQgIOxAniNawC3/XD9iBOGvvkdleqfF0JW6u2OvKmTKzBZfb4NIN9FcEW2Te4t3GZTHGoffXFZuM75/RV1z+AUEblw8hnna5/EPjwh6AqZ1ufk8CJEAC/iFAAdA/nLkLCZAACfiEAHoANqjZkQKgT+hy0UAlcLc9AAPVL9pFAiQQuASQvfjMM88I+itC0ELvUGS9+qMNBwRA/SUggUvJ3DL2ALRbxGgvCZCAUwlQAHRqZOkXCZBAUBBgCXBQhJlOGgj4ugSYwEmABEjASAAZsuhTiGw9ZPaibL9ixYo+B4W90BcSmYso/TeWkvvcAC9swBJgL0DkEiRAAiTgBQIUAL0AkUuQAAmQQFoRoACYVuS5b1oSoACYlvS5NwmQAAm4R4ACoHu8OJsESIAEfEWAAqCvyHJdEiABEvADAfYA9B7k/Tuuyvmzt6XafdklPCKD9xZ2Y6WDu6Ll+tVYqdYghxtPBd9Uf/UADD6y9JgESIAEvE+APQC9z5QrkgAJkIAnBCgAekKNz5AACZBAgBBgD8DUA7Fn8xVZMjNSJJ1I8bJZJDYmQc79fUue6FdEylf/95KFhASR/q23y+BJ90jpSuGpL+zBjGP7r8nkwQdl5urqyZ4+feKmTH7poLw8pawUKmHe1N+DLR35iK96AG7cuFHdhtusWTPLCzgcCdQLTq1evVpdjNCqVSsvrGa+xKpVq9RlILhB1tcDl4DgRtgyZcqoW3G9OXDD66lTp6RJkybJLsvwdJ+U2ATyufYFCyPDuzmb/rDP05jb6Tn2ALRTtGgrCZCAkwlQAHRydOkbCZCA4wmwBNi1EEN0y18kVLoNLq4e2Lftqty+FS9V6ye9qXJA2x0yaEJZnwmAMbfjBVl+lWplS2b4ni1XpOy9WSVTaIhrTgXxLF+VAMfHx0vVqlVl8eLFUrlyZdXgPzIyUnD7p7/G7t27pUePHrJ161avbemLNY3GXb16VYoWLSoQzqzG3dqBm1ErVKggUVFRXmOT0kLvvPOOEoTxX28OCKV16tSRuXPnSrVq1byydEps9Ocae6d2vu42Tu44ZMYitfcO72SLFi0Edhpv3jbb25WzaWWz3j6Iz6mx06/jT47uME+LuSwBTgvq3JMESIAEkhOgAMhTQQIkQAI2JkAB0LXg6QXAWzfiVTZgpkwhki5E5MDOq/Lnjxckc3h6WbnwlLw2q6Ic3H1V8hQIlXrNc8n6VVFy/txtebxXIbXZf3++IIf3RAvWgZBXvlqEfL3glGTMFCK582eSBzvmTzTKODddSDpBFmCn54okMRyi4KZ1FyQuJkFqN8kpFWsmFwhd8zQ4ZvlKAAQ9CDKffvqpEgAPHDggAwYMkB9//NFvYHHBAMS/++67z2t7prQmLhiAQOSKkJKSQTdv3pQCBQqkKADerW8QF5GR5y8BcNq0afL333/L5MmTvRYLbSHcHDtr1iyvCYCpsdHOddmyZVM9X/o43b59WxYuXCi9e/e2ZODKnJQAGlmk9t7hvP7+++/ywAMPuBQXV86mK/ZBfHbn3bzb8+6SczaZRAHQJoGimSRAAo4nQAHQ8SGmgyRAAk4mwB6ArkUXAiAGxLm9W65I/QdzSYly4XLqr5syqvv/ZMaq6pIla3rRMgCP7I1WWYIDJ5SRf07fkpc77pIFv9dWYuDar87J63MriiSILJtzUho8lFuir8RKuaoR0vfBbTLqwwpStHRm07ltni4oT9XfLCt21Us0HDaM7btXpn9dTeLjEqR/6x3y2uwKUqxsFtecC8JZvuwBqBcAp06dKg0aNFDZWiixPH78uPTv31/+/PNP+fnnn+XFF1+U69evy8yZM1UUqlevLufOnZPChQtL69atZdmyZXL69Gk1DxlaH3zwgYSGhkqhQoWke/fu6pn58+dLrly5JF26dHL27FmVRYfMoWHDhqUYWWSPnT9/XpXD4lbQzz77TNmCm0lhj36f7777Lsma2BP24FbRI0eOyEcffSQ5ciTtO7l27VrZtWuXNGrUSFasWCHjx4+XBQsWyIkTJ5S9/fr1U+W48BHlfZkzZ5aJEyeqdbG+GQO9HUa/n3322WT+ogQXf8DmhRdekJCQEEsBcP369bJ582YpXry4/PDDDwJRSROtli9fLvv375fY2Fjp06ePsg23uWJdZIft2LFDOnfurGyH31WqVFHCLwTA3377TYoUKaLmPvfcc1KuXLlkMYPtZmyMDsG+b775RrJmzSoffvihfPXVV0oATOnZmJgYZceNGzckPDxchgwZImb+uCoAIntOf76+/fZb2b59uzo7OOso4dbiNHDgQHUOId7gvIK/Ma59+/ZNnNOrVy8BC2RNau9ErVq11M21rrLAPP17h3+//fbbam/E76WXXlLi34YNG2T48OEqjmZnDc8ZzyYYWb2HrtiHd1ljZ7ZOau+yK3tb/ZzBWcG4fPmyilfPnj3l/vvvt81Pf/YAtE2oaCgJkIDDCVAAdHiA6R4JkICzCbAHoGvxhQAYH58gLdrnl71br0jDh3MrAXDZ7JNy9uQt6T+utFooNQFwTJ+90qhNXmnSNq+aHxubIBkypJNLUTFy4dxteXfYIen3eimpXDubmM2NuRWfTABcMfdvJUQOGH/Hhg/fOCq58maSTs8nzRJ0zdPgmOWrHoCgpxcAkR0HkQsD4l/Lli2VkISBTLRffvlFlQk///zzSjxZuXKlEuXQcw3ZXSdPnpTGjRvL4cOH5dChQyo7rnbt2qrM+PPPP1diEn7hh7j25ptvKjGua9euUqJEiVSz3Pbs2SNNmzZVghzEPgiCEAJz586dbB8IJNqaS5cuVSIUBEPYC6EGgo9xREdHK2EF2ZAHDx5UAiGEsvfff18gDCFDEqLf119/rYQWfZYVRBkzBlhTs8Pot1EARBbYU089pcRW2AnRCwKqVQYg1oZ4Ci4QitC37+jRo/L999/LunXrlGiH2LVp00bNgdAHwRLZbVu2bFHCFcQ+sKxZs6Zs27ZNCXTwHftCYERsEEc8q48ZzoiRDYRG/UBsIa6hp1y2bNmUQIkzgoyylJ5FXCEqjxw5UsUNApCZPxDw9GwgbA4dOlT5iNhp5xr8tRggbihv/+KLL1T/xilTpqhn9HGCOAz7ZsyYocQ2s7jq58DnJ598Msk7AeausNDKofXvHZ7DWcWaENIRV4iOYWFhyk6cTzOb8LnZ2bR6D12xD3w1dmbr4LOU3mVX9rb6OYMYTJ8+XZYsWaLO4ujRo5UYaZfBHoB2iRTtJAEScDoBCoBOjzD9IwEScDQBlgC7Fl59CfCNa3ESkj6dhISIfPZepMTFJUjv4SXUQqkJgEM775Z2vQtJ/Ra5EzdePCNSok7fkqaP5ZNZY49K39fuCIBmc7G3MQPw0/dOyLXLseo5jPlvH5d06UR6DrtjE0dyAv4qAdbvbPWLOYQ7ZDzhF/IaNWpYiiRYC0IOsoggDr377rvSsGFDJQBCWIHAhaEXX1KLPfqgPf3009KtWzclisyePVs9YtwHwoomXEyaNEll/kEYgqiArC2IXcZhtAOZhfAPF1dAMIS4CbETmUjt27f3SADU+23c/7333lPZf4MHD1Z8kfm2c+fOFAVAvXAKnyGWQKAFow4dOqgtkKUJ4e3ixYvqvxD5jCWiEOcgeCHTDH5qPQAh3EIMhJCrt92MDbL69ANr/PXXX0pAxdAEwDfeeCMZV/2zEGwhKiEL7qGHHpJ27dqZ+gMxWS8AwkaImhB48+TJYyoAYq0nnnhCZT9iINsQpeB3KwAiU1L/Thhja8XCqh8i7MH7B/YQpUeNGpWqAIgMXLOzafUeuhIrvQBoto7xXJi9y2Y/A1z5OYN3VTtz2Kd8+fKKsV0GS4DtEinaSQIk4HQCFACdHmH6RwIk4GgCFABdC6/xEhA89em0E5KvcKj8tjpKxv3nzi2fmgB4/MA12fzrRRn+XrkkJcAQ+MIyp5ceQ+9cJqKeabNDBk28c3HIsC671UUjEADN5poJgBt+OC9rvzwno2dVUOuN7btPGrXOozINOcwJBJIACHEFWVpz5sxRog4yAc0ykiZMmKDEJGSRQdRCttXdCoAQDyEgQchCuS4ED7N99AIgMtEgGCKbCuWfuPFYK0fW0zaKFxAbmzdvrvzDgN8QMiHGQJjyJAMwJQEQwioynFByjQFhyihypWSvJgCidHjQoEEq8w8DvRXHjh2rsgTdFQAR37feekuVy+ptN2MDgUY/IBBjT8QHQxMAkXFn5Gp8FiIlbIV4nDNnTiWGGv1BqW1K/RHNMgARe2RzGkt071YAxFnQvxP4uysszARAZDtCrIaQC5Ec5fOuCIAojzU7m1bvoSv26QVAs3VSEwBd2TulDEAKgPxfRBIgARIggbslQAHwbgnyeRIgARJIQwLsAZg6/D2br6iy2gyZ0ilhDuP2rQSJvhwjAyeUlRFP/U8KFguTIiUzy89fnpNHexaSmvfnkMEddsl9D+ZWIuHyuX/LpMX3Ss68GWVc3/1SsHiY+rxUhXB1iciBHdFSoWaEbFt/Se5/JI8q370YdTvZ3Ns342XaiMNK7KvTJKeyJSFeZPKQA1K0dBaVjXji0HUlPCJLkcOcgL96AOp3h3hXv359dSswhlYCjCw4ZIah4T9KUJHZhx50KC3VlwDXrVtXZehB5IDgM2bMmFQFQAhNuPCiWLFipiBQtnnPPfcILnZAnz6U5JrtoxcA9+7dK5988okS73BpB/rKmQ2jAIgyZ/g3YsSIxOkQHFEKDEFKLwCi/NKMgbEEOCUBECXS8+bNU+toI6U+d0Z7NQEQwhn4QAjE5RHwAWW4EBfdEQAh3uFZZCHieb3tZmyMTJHVBwEL5cwYmgAI4djIVf8s9sP5wkDJN2IGEdboD+LorgAIIRrPjRs3Lom5epaIAcqUkUloFVf9HCyk2ay9E8h60w8rFmYCIIS/ggULKhEXmZAYegEQWZ5mZ83qbFq9h67YpxcAzdZJTQB0ZW+rnzN2zwBkD0D+rzkJkAAJBAYBCoCBEQdaQQIkQAIeEWAPQI+wJXvo6qVYCY9In0R0wy2/sbHxEh6RIdn8a1djJT5OJCLHne8un4+R8OwZVD9A4zDOtbIY2YEo/Q3LcqfnHIc1AV/1AEQPOK3XGC6BQD84baAvGQQKiDEQvVCOiNthIT7gcwh1EOxQ/oiLMx599FEl3EEQ/Omnn1SvNQhHEBHXrFmjymYhbuAiA1wogiwpLUsLF2ygPxv6z0EoRLmq1UBfMIgGKO3FwHrGfVA2qa2JOZ06dVJ96HCxRalSpVR/vNKl7/Sg1AZ653Xs2FHZgd6H6KeHklGIT/nz51eXjWTIkEGV1uIiEog0sBV9EbNnz27KAFmKmh0o79X7bfQP5aiPPfaYEjXBGxluYIy4aDbpnwFj2AS2uGTjkUceUdmRyE7EnrARvf7QQw7CF0Sk1atXq7igNxuY4N/ol4fYYB+IbRBLkSGHvmu4dRZrGWNmxgb9GPUDl3iAY8mSJZVoi752yG7Uynr1XPXP4kIMXB4BW9B7EBeCIHvT6A8ESSs2+nONzE3sC4Yo6UaMEXucVVx+At8h9GlxwjlB1ioEY8yFCGk82+g3qM2BQPzMM88keSeQ7eoKC7w7xoEsVQjMiAHEd7yHOK/wQysNNnvfkDFqdjbht9l76Ip9ERERSc6vcR28p1bvMuJl9m7iZ4B+WP2cQQ89/KyB/RBYkcWLM6mJw4H+vxfsARjoEaJ9JEACwUKAAmCwRJp+kgAJOJIAS4AdGVY6lQoBX5YAp7Q1ssDQPy9fvnxJpuH23ixZsggEAgwIgRCwIITpB4QcCEwQJ1wZyPCD2ILLH6wG9oFdEMq0kdI+ELwyZcqkbinG+hDCcKsvLplwZWBtZI3BXwysgSxICDL6YcXAlT30cyAuwUfYeDcDcUN8XGWv7QVBBvGF6KldCGNlh5GN2TzYgXNhXCulZ5FZBgZ58/7bFsBTf8xswsUi8NOKMeKLmOPiDau46udgD+M74Q4L41zYB7FZn60KYRKfQ8S2ssnqbLr6HlrFypX3LKUzktrPAKufM3dz/tP6WfYATOsIcH8SIAESuEOAAiBPAgmQAAnYmAAFQBsHj6Z7TCCtBECPDfbwQWRi1alTR2WMeWug3x8ytNAjDWV5uGkXWUgoSeUggUAngAzPChUqqExdZJFy2IMABUB7xIlWkgAJOJ8ABUDnx5gekgAJOJgAewA6OLh0zZKAL3sAOh07yhRRLor+bMj6QtlsxYoVne42/XMIAZRpox8ehGyUtnPYgwB7ANojTrSSBEjA+QQoADo/xvSQBEjAwQTYA9DBwaVrlgR81QOQyEmABEiABLxPgD0Avc+UK5IACZCAJwQoAHpCjc+QAAmQQIAQYAlwgASCZviVQLCUAPsVKjcjARIgAR8RYAmwj8ByWRIgARJwkwAFQDeBcToJkAAJBBIBTQAMJJtoCwn4msDGjRulbt26vt6G65MACZAACXiBAAVAL0DkEiRAAiTgBQIUAL0AkUuQAAmQQFoRQA/AuIyRabU99yWBNCHgqx6Ax44dkxEjRqieeMePH5dmzZqpywZ+++036dmzZ6KvTZs2lTlz5qjPly5dKqGhoVK7dm3p3LmzmvPXX3/JvHnzZOzYsWnCh5uSAAmQQCARYA/AQIoGbSEBEghmAhQAgzn69J0ESMD2BNAD8Hq+6bb3gw6QgDsEfNUD8MCBA3LhwgWpX7++REdHS758+ZSYt3XrVklISFA352JkyJBBwsLCpEWLFvLhhx9KsWLFlGh4+PBhNa9v374ybdo0yZIliztucS4JkAAJOJIAewA6Mqx0igRIwIYEKADaMGg0mQRIgAQ0AigBvlp4KIGQQFAR8FcPwIiICNm2bZscOXJECX6NGzdOwrlevXry5ZdfSsGCBaVIkSJy8uRJmT59usoGhIjIQQIkQAIkIMISYJ4CEiABEggMAhQAAyMOtIIESIAEPCJAAdAjbHzI5gT8IQDu2bNHOnbsKPjvDz/8ICtWrJACBQqorD6UBSPrb9y4cZI7d24pWrSoLFmyREaNGqXmDRs2TE6dOqVEQWQLcpAACZBAMBOgABjM0afvJEACgUSAAmAgRYO2kAAJkICbBNgD0E1gnO4IAr7qAajBiYuLky5dusjw4cOlRo0agn+jtBdi3o4dO6Rt27aya9cuyZEjh/zyyy9y48YNlR344osvKhGwf//+0r17d5k9e7Z88803kjlzZkdwpxMkQAIk4AkB9gD0hBqfIQESIAHvE6AA6H2mXJEESIAE/EaAPQD9hpobBRABX/UAhIuxsbEqgw8CIEp5zUb16tVVj79GjRolfj1x4kRp3bq1/P7773L+/HkZOXKkPPPMM9KhQwdp2bJlANGjKSRAAiTgXwLsAehf3tyNBEiABKwIUADk2SABEiABGxNgCbCNg0fTPSbgqxLg69evK+FuwIABUqpUqUT7Fi1aJF27dlX/jo+Pl+LFi8uvv/6aOAeXhOBG4EGDBqmsv6ioKLVO7969pVOnTkoojIyMlDJlynjsMx8kARIgAbsSYAmwXSNHu0mABJxGgAKg0yJKf0iABIKKAAXAoAo3nf1/Ar4SAKdOnSpvvPGGuvBDGxD0jh49qgS88uXLyx9//CH33nuvDBkyRE25efOmDBw4UN0GHBISImfOnJFevXpJt27dZP78+bJy5UpZunSpvPrqq+qSEA4SIAESCDYCFACDLeL0lwRIIFAJUAAM1MjQLhIgARJwgQB7ALoAiVMcR8DXPQDNgF29elXwBxeBQOjTBgRAlA1nzZo18bOYmBglBBYuXFjNRQ9BZAXmz5/fcbGgQyRAAiSQGgH2AEyNEL8nARIgAf8QoADoH87chQRIgAR8QoA9AH2ClYsGOAFf9gAMcNdpHgmQAAnYjgB7ANouZDSYBEjAoQQoADo0sHSLBEggOAiwBDg44kwvkxLwVQkwOZOtbhSqAAAgAElEQVQACZAACXifAEuAvc+UK5IACZCAJwQoAHpCjc+QAAmQQIAQoAAYIIGgGX4lQAHQr7i5GQmQAAncFQEKgHeFjw+TAAmQgNcIUAD0GkouRAIkQAL+J8AegP5nzh3TnkBa9ABMe69pAQmQAAnYkwB7ANozbrSaBEjAeQQoADovpvSIBEggiAiwB2AQBZuuJhJgD0AeBhIgARKwDwH2ALRPrGgpCZCAswlQAHR2fOkdCZCAwwmwBNjhAaZ7pgRYAsyDQQIkQAL2IcASYPvEipaSAAk4mwAFQGfHl96RAAk4nECgCYAxt+Nly68XJVe+TFKuaoTD6fvfvfi4BPn9u/OSKTRE6rXI5VUDvBm7jT9dkJD06aROk5xetVFbjAKgT7ByURIgARLwCQEKgD7BykVJgARIwG0CFADdRsYHSIAESCBwCKAH4K4de2TJzEi5cjFWpq6oooQXbfxz+pYM7bRb6jfPJe36FJa8BUN9bvyGH87Lz1+ck9dmV/D5Xq5ucPh/0bL4g0iJi02Qzi8UlfLVPBMnj+2/JpMHH5SZq6u7urVX580ae1QaPJRbjh24Lm27FUxce9rwQxKWJb0SBiG+VawZIZnDM0jkkevy4ptlJF9h1+LurdhdPh8jvZpslRW76nnVf20x9gD0CVYuSgIkQAI+IcAegD7BykVJgARIwG0CFADdRsYHSIAESCBwCGg9AKe8fFBl3vUfX0YJRNr4aMIxJcYZP/elBxCgflx21usCYGxMgqxZcVYe7lxA9H931ZfZ447J7VvxMmB8aVcfSbYPsuQO7oqWSrWyuWyDJ7ZaGdj9/i3ywbfVJGu2DEmmLJt9Ujr2LaI+61L7vzJyZgWpXDub/P5dlJSqEC6FSmR2yWdvxS76Sqx0b7jFLQEQ2Y3xCSIZMvwrYFsZzR6ALoWTk0iABEggIAiwB2BAhIFGkAAJkIBQAOQhIAESIAEbE9BKgN8dekjyFw2VHRsuy+Sl9yqPoi/HyoIpf8meLVfkyYHFpHKtbPL1glOSMVOI5M6fSR7smF/Nu/DPbVm54LT6+z1Vs0q5ahFJ/l2/RW5BRpfZs3jmvz9fkMN7ouXWjXgljCUkiKxceFpqN84pyLxr3i6fVK6bXb5fckbyFAiVes1zyfpVUXL+3G15vFehZPtjPwyIiOdO3ZJsOTLIQ0/kl3kTj8u+7VelRfv8cvLodfX3lp0KSKsnC1iuoQ+tXgBcs/yc+ura1Vhl40Od8su9dbInWadUpXDZvfFykn02rbsoyAJs17uQzH3zmPruwQ75JV2ImPoGwVCbp9mq96v1UwWTZGxq9kJk3LTugsTFJEjtJjmlYs1sitmklw5I+z6FpeYDOaVKveymJ1cvAGoTdm28LPgj6UQe7V5IInJkSBa3us1yqexBY+yqNcghVryw/vpvo1SmIbIrH+laUPIUyCRGAdBsDp79fulZdbauXoqRU3/dlBffKiO/fPOPgNt9D+aWzFnTK79Llg+XqvX/9ZclwDb+oUXTSYAEgo4AS4CDLuR0mARIIEAJUAAM0MDQLBIgARJwhYBeAOz1SgnpWneTzFxdTUqUC5fF70dKg5a5ZeLAA0oALHFPFiXMoDdf3we3yagPK0jR0pllwoADqpy0Uu1ssnHNBVn3zT9J/o1ec38fu2H6LMSZtV+dk9fnVhRJEFk256QUK5NFvpp/SkbOLK8Esg9eOyILfqulBL19267KwAllBKXJL3fcJQt+r51sf+z33ZIzcmTPNek/rrTMfP2I8iddOpHDe66pDL7vFp9J/Ds4GX0w64+nFwAhdGk27vrvZfl48l8y96cayda5GHU7yT43rsXJU/U3q8w2vQ1WvsE2/Twzvx7pWiBJqCGEje27V6Z/XU2QFde/9Q6VTVmsbBZpX2WjLPi9VrIMQP0CRgEw8sgNmfjifrUe/IYYhyxRY9ye6FdEfW8WOyteP604Jzv+uCQvT7lHIg9fl1E998q8tTXl5o24xAxAqzm/fx8lf/54QUa8X06du28+OSVvLawsm9ZekHlvH5fZP9RQbr0/6oj0H1taiazaoADoyk8HziEBEiCBwCBAATAw4kArSIAESIACIM8ACZAACdiYAHoAxmWMFGQADp5cVt4edEBCw0LkuTF3hLOX3i4rzz+yXQmAEH0uRcXIhXO35d1hh6Tf66VUmeh7rx6Wi+duqzll782a7N8aHrNnx/TZK43a5JUmbfOqabGxCbLll4uJJcAouX2i+n/lq731LQVA4/5YZ8wze6XMvVml2n05VCZc1OlbKkPPSgA0W8MYVqMAqJUpQxTt1WirfL69bjLfjULj3QqAZn4Nm1ouiakr5v6tsuG0UuUP3zgqufJmkk7PF/FIAPxy3t+yc+Nl6fBsERX72eOOqjgb44bSW30JsD52+s/1vF7rtVeat88nD7TKo3zo13KbDJpQVoqUzpwoAFrNgU3I/HtmREkl9r7z8kH58LvqkhAv8nSDzfL6nAqqZyVi0GVA0SSM2APQxj+0aDoJkEDQEWAPwKALOR0mARIIUAIUAAM0MDSLBEiABFwhoPUA1ATAAzuvypCOu6RL/6JSvUEOVTqqCYAnDl1XQlrTx/IJLpPo+9odARBCz+pFZ+Tbz85IhRoRKutO/+/Bk8rK4hmRps8O7bxblcNqZbuw2UpEssqSM+6P/V7pultqNMypshIxsufMIP/bfMVSADRbwxMB0LhOheoRXs0ANPOraJksSUz99L0Tcu1yrIoPxvy3j6vsx57DSngkAC56P1KO7bsmj/YspNaD0IcMO2PcUoqdlQCI+LfvXTjxRuKBj+2U7kOKq1JyrQeg1ZwCxcJk0qAD8livQqocGedVK0vHefvn1C2Vodrw4TySt1DSS0zYA9CVnw6cQwIkQAKBQYA9AAMjDrSCBEiABCgA8gyQAAmQgI0J6EuAkQGIMaDtDnUb7JRlVdS/NQFwyYxIGTSxrJSuFC7DuuyWboOLKwHw6N5rUqpiuOq71qXOJpm06N4k/16+o54MaLPD9FkIiWGZ00uPocUTKVoJgLiMZPOvF2X4e+WSlAAb98d+0189rEQfCJnaQPnsoV3Rqk+c/u/43mwNTwRA4zq9h5dI3BPrJckA1Nlj5Rue0dtq5pfRTtzEu/bLczJ61p1blMf23SeNWudRGXuelAD/uvIf+W7JWZn4WeXErczi5okAOHPMUSlSMkzadi+kMve61PmvzFhVXcKyhCQKgFZz0H9xzfKzqm9grrwZ1S3G2kC2aZ8WW6V5u/zSd3TJZG8oS4Bt/EOLppMACQQdAZYAB13I6TAJkECAEqAAGKCBoVkkQAIk4AoBCIAbT/WVWeOOyiNdCqhLMdZ+fU71iMOlDrgFdubrR9Xf0UMt8vANqVAzQratvyT3P5JHlZVOHnxQylQKl8sXYuXWjTi5cik2yb+RiYbbhA/siE72LHrkjeu7XwoWD5N8hUPVjbPIQtz++yXVtw7951D2OvWLqhIekV4Gd9ilLnfA3OVz/5ZJi+8VlLzq98d+p0/cFJQX4+KSnHkzqV6G16/GyVsD9gt65lWpm131NsTfu7xQVKYMPZRsDT0/XPSBEuDYmHiVWffnj+fVrcmw8cjea/L2wAMydUVVWfFRUluQfabtiX3Wff2PTBtxWIlz4VnTJ37XqFVeeblTct/AY8/mK4nzGrfJK2P77UviFy640A8IaZOHHJCipbNIXFyCIHMToil6FY7uuVf6jCypSq5xkYd+3Lwep+yDny0755eHuxSQ4mWzqLLs13vvVaXhJcplkXuqREi5almTxQ3nAXE2ix3OkRmv7LkzyrQRh6ROk1xycOdVKV4uXDr0KazKvWeMPqI4gYHZHFyo8ubz+yRL1vSSLl06QUYgegkWKh6m3Hrrhf3SqG3eJLdaa/5SAHTlpwPnkAAJkEBgEKAAGBhxoBUkQAIkQAGQZ4AESIAEbExA6wHoqgu4cTU8ewZVBqofEPJCw9IrMQbD+G98ZvUsvkM2V3ycJBOljHbhpuDY2HgJj0gqXpntp+2JzLDQzHdugLhyMUZliiHDUf93K5td5ZISC+M++rn676x8M9pt5peZncg2ROmvPjPOE3+0Z65Hx6mbevXCoatxS23fq5di1Y29xnOlf844B5eQZMgYom6Fxs3RH086LhE5M0rX/+/3t3DqCfX39IazijXZAzC1iPB7EiABEggcAuwBGDixoCUkQALBTYACYHDHn96TAAnYnIDWA9DmbtD8ICQw6aUDKksRl7sge3Hiiwek0/NFlficPWdGObr/mrR5uqApmWDqAfjrr79KlixZpHbt2kF4Snzj8qZNm+TUqVPSpEkTyZ49u282CfJVV61aJenTp5eHH344oEj42q7Vq1dLQkKCtGrVyqd+2+0MswegT48DFycBEiABlwlQAHQZFSeSAAmQQOAR0HoABp5ltIgEUiYQfTlWfvj8rOo9GR8vqswbJctzxh9TJeWtnyqoMiDNhi9LgLdv3y4TJkyQ2NhYGT58uNSpUyfNQvnnn3/KG2+8IZ988onky5cvzezwZOPdu3dLjx49ZOvWrZ487tNnINAgrnPnzpVq1arJK6+8IpGRkbJo0SKf7htMi//zzz9SoUIFiYqKCii33bULZ6VSpUqycuVKKV26dKq+XL16VYoWLSqXLl0SV94BV+aYbWo8w6kalsYTWAKcxgHg9iRAAiTw/wQoAPIokAAJkICNCVAAtHHwaLrHBHwpAMKol19+WW7evCkzZsxw2cbbt2/LwoULpXfv3i4/k9pEZP/df//9EhJypwTeTuPWrVtK/LvvvvtMzfYFL3f41KtXT2bNmqUEwAMHDsiAAQPkxx9/dGcJv85Na17uOgsBrEyZMgEnAHpi12+//Sb169eXDBmStq4wY4KfGwUKFFACYGrvAJ53ZY4Ve/0Zdjc+/p5PAdDfxLkfCZAACZgToADIk0ECJEACNibgbg9AG7tK00kgkYCvewDqBUBk32FcvnxZkB3Ys2dPJcqdOXNGZs6cqb6rWrWqrF+/XvBLbq9eveTxxx+XDz74QEJDQ6VQoULSvXt3iYmJkfnz50vhwoWldevWsmzZMjl9+rS8+OKL6vNcuXKpy1DOnj0rzz77rED8wx989sILL6jv9QOljMePH5f+/fsLMgV//vlntdZXX31laq/+Wdi6efNmKV68uPzwww8CIUETLpcvXy779+9XGZB9+vRRmYdWduvXhH/Tpk2TGzduSHh4uFSsWFFlQA0bNkxNS4kX/MVYsGCBnDhxQvnar18/JajCf2RV7dixQzp37izI4Fq7dq1UqVJFiXYY+MzI2+x1gc/ffPONZM2aVT788EPFCgLg1KlTpUGDBonZnkb2YG12BvDZt99+q87F9evXpW7duspPsxinZKPRb8zVzlatWrXkoYceUhy18wVeqT3Ttm3bZAjWrVunRFmIVMh4fOKJJ6RZs2am7LG+8UxqC4L/rl27pFGjRrJixQoZP358MnsQM70AaLT3ypUrMm/ePMmUKZOyA+La0qVLVZZdzZo1k8XTip/Zu6N33BhLiOmaXfozCc5mzHbu3Kli/Mwzz8j3339veQ7wPqPMNXPmzDJx4kQlAH733XdJ3gH9WcF5Q5mwfo4r9lidYSNflF8H0mAPwECKBm0hARIIZgIUAIM5+vSdBEjA9gTYA9D2IaQDHhDwdQ9AvQAI8Wf69OmyZMkSJfKNHj1a/VL/5JNPyvPPP6+EI5QHQriDSIWswUOHDikBAH37IA5+/vnnUq5cOfn4449l48aNKvPs5MmT0rhxYzl8+LBgD4gob775phw5ckQJK0899ZQS9rA2RLnPPvssCSmIfy1btlRiHQZEjV9++UXZYGav/uHo6GhVprhnzx4l9KHE8ejRo0rggEgEUQXrtmnTRs1BaayZ3fo1UU577tw5GTlypBLZmjZtKiVKlEjMAEuJF9aBGATb33//fRk4cKBUrlxZ2QgxBULgli1blDCKbCwIqxCJtm3bpvaw4q23D1whuKB3WrZs2ZToqWUAxsXFqX51GMgGNLLv0qWLKVOIPmDzxRdfqL5vU6ZMkbx585qysrLRzG/EUX+2EIePPvoo8Xy5+ozx1YLABKELLBCrhg0bKgEK58zIvmDBgknOpCbSYk2cH4icn376qRw8eFBy5MiR7PmOHTsmCm1m9kJchsiJM4fzggExe/LkyerdML4/EO7M3inju6O30yyWEIo1AdB4JsHZbIAZ3l28c2bvFjh8/fXXStTXZwCCk/YOmJ2VoUOHKpbanNTssTrDEHWN8QPfQBrsARhI0aAtJEACwUyAAmAwR5++kwAJ2J4AS4CTh/BM5E2ZN+G4FL8ni+Dv1RvmkGaP51M3zaK/XIaM6eTMiZvS/tnCUr5ahGz4/rxs+fWi5C6QSSIP35D2fQrLPVWyWn5u3NHqeXf3w7qbf7koG9ecl2y5MsrJIzdk5Mzytj+jvnDgbkuAIcb89ddfyjSITBDn9MMoAOKXf4hwECDKly+vsryee+459V8IgjVq1Egi0GAtCCzI8MMv4u+++64SW1ISALU98Ox7772nsv8GDx6s9hgyZEiivZqdKQmAZvbq/dOLDvgcWXAQONEL7+mnn5YOHTqo6dWrV1ci2b59+1IVAJG9BRHz7bffVhlryATUC4Cp8ULWJDjiYg6IUhCBILxhf2Tq6YUV2AYBD2IrxBkr3nqf33nnHcUQAqP2vCYA6ueZsYdoZMa0Xbt2KnsNmYkYyIKEUGsllpqdCTO/cemL/mxhbb0A6OozxncPa4Ibzg4GMksRoz/++CMZewh4+jOZ0vkxswccNaHN7HtkrCErrFixYkrchSiL9wQiuFU8zfhBALSy0yyWyOjT7DKeSaufVXoB0OwcIKMXmcHt27e3FADNzkrGjBmTCICp2WN1htEn1PjugG8gDZYAB1I0aAsJkEAwE6AAGMzRp+8kQAK2J0ABMHkII4/ckKuXYqRizWxy41qcdKy2UT7bWEf+t/mKbP7lggyaWFbO/X1LRnb7n8z9uaas/eqc3P9IHsmYKUS2rr8os8cdkzlralh+btzR6nkIg+7sd+r4DXnj2X0yY1U1Zct/f74gdZslLfu0/YH1kgN3KwBCrILIhNG8eXOV8aUfrgiAEKSQ9TZnzhwlqqD8U8sAxCUiELC6du2qRDxkhrkjAEIEQZYhMqIwIBRgff3whQAIQWjQoEEq8w8D/fvGjh2rfEktAxDzIdRBVIPwuWbNGlUGrF0CkRIvPNuiRQsVC2RUYuTJk0cJVa4IgFa89bwg1CLbEXMxrPqnmbFH+amZ8IPyWWQr6ktHrUReKxvN/IYopz9b+LteAHT1GePrZhQAkYGGcu0NGzYkY4/MVFcFQDN70AdPE9rMvoeQjoF3DWXeKJUHR5QAm7FC5qfZO5WSAGgWS4j9ml3GMwnOZiM1ARAtAUaNGqWEb6sMQLOzgr30Ynxq9lidYcTR+O5ofL30I/eul6EAeNcIuQAJkAAJeIUABUCvYOQiJEACJJA2BNgDMHXubcv/IR9+V10WvR8p99bNLi075VcPPVV/s0z8rLIUKZU5cZFDu6NldM89smRLUrHF6nPj7vp5kwcfdGu//0y6k5XTc1iJ1J0K8hn+7AGoFxj0GYDIJEJ5L5r4I4sQogVK8VDWCLFu9uzZKrMOv5iPGTNGCYAoFUTPPZS0GkuA9WILSoZRNom5VgPP42IC9HLD0JcAe5oBCLGtbNmyKjMsPj5e+YWSWZQFm9mtt03jgc9Q/ousJGR+aQJgSrzwDEpesd+IESMSl0V5qCsCoBVvvX3IiEIWJ0qqMawEQDP2VmcA4i4EtHHjxiVuZRVjKxvN/DayQuYbzoN2vlx9xnh2jAIgMteQoYrYGtmnJKwZM0jN7NFftmH2vWYbRF6UykMsR8YehhkrZMGavVMp2WkWS71dZpzN3rfUBEBk/6FkHTZaCYBmZwV76VmmZo/VGcb/CWGMX6D9TwR7AAZaRGgPCZBAsBKgABiskaffJEACjiDAHoAph/H4wesyru8++WhtTRn+5G5p262QNGiZWz30Qqvt0ufVklKtQY7ERb5ZcEqO7b8uAyeUSbKw1efG3fXzXunq3n5j+uyV7LkySp4CoXLh3G1VuvxAqzyOOKfedsKXPQBxoQN+kUc5JzL30J8MAgl6eOEX9G7duqlegLjwAgIfBC5cAIESP4gYEFRwAQKa9UOgQyYcSgNRXousKvT3e/TRR1XpI0oef/rpJ9VHDpd4IAMJa2Lvxx57TF0oAGEBAgTEGv1A3zrMhQiJOShTRf809NoysxfztIE9Ic7BNlyI8cgjjyjBDhlMuHzj4YcfVmWZ6A0I4cLKblzEoQ1cpIFMOWR+4ZII2I8MRnDDehBJrHhB9EN5LhgiAzB//vzKPmRqrl69WvFB2XanTp3Uv9FzDkxxCQgyFocPH66ESiNvPS+UJKNnYsmSJeWee+5RpbqwD2WX+mHGHtmPZkzhK0plkbWGeIIHOFvF2MxG9F40+o1zoWeFc4gsPe18gQP21bMye8b43kEAREwRq2PHjqlegBCV8HejDeCjP5P6tSDMYn/EFkzNfIBYifhgDngb17/33nsTl8R3uGQD5xDDLJ4XL140jTHmWtlpFku8r5pdOF9GzkZmv//+u8oQxlnBs9jL+LMAF5mgbB7nHL0TIfijjyNK5/E+YT5KdI1nBWcYgrE2B4JlSvZYnWG8tynx9fbPX0/WYw9AT6jxGRIgARLwPgEKgN5nyhVJgARIwG8EWAJsjTo+LkHe7L9fOj9fVMrem1WGdt4tj/UsJA0euiMA9m+9Q3q+Ulxq3p9T/ftSVIxMfPGAjJ5dXsIjMiQubPx8/46rcv1qnPq+VIVwyZEno+nz7u6H8t+q9bMrG1G6/EyzrfLmgkpSoly4386TXTa62xJgb/mJiz/Qry0iIkItef78eZURFhYWpsQwCFUo39UPiIUQJrJnz56qGRASMdd4A7D2IEpaL1y4oG7q9ebAmvBJb7srdiO7CvbiIgyzkRIvbT64gSG4ujOseBvXgG9gn9otqamx16+LG6IhyGpxsmKVko1Gv42sjOcL/3blGb2dEACRiYpLP3BGtXN7t+xdfd4qtmANIRqlwPq1jO+PqzE2xjylWJpxdufcaXNxCQzef5SupzSMZ8U41xV7rM6wp++OJ/66+wxLgN0lxvkkQAIk4BsCFAB9w5WrkgAJkIBfCFAANMccF5sgc986Jk0ezSvlqt4RZyYMOCC1GuWUFh3uiCXd798iY+ZWkJLlw+Vi1G35z6S/pPcrJSR77n8FG7PPF049oS4XwXi0RyF1YYjZPHf3++C1I5KvcKh07FtErY1S5Eat80rz9t4Vd/xyMH28SaAIgD52k8uTgFcJGEuAvbo4FyOBFAhQAOTxIAESIIHAIEABMDDiQCtIgARIwCMC7AGYHNutG/Eyf9JxlUlXsFhY4oQ1y8/J4T3R8tzrpeTyhRh5odUOWbihtpyOvCko3e05tISEZg5JnH/qL/PPjTtazXN3v22/XVJ2jPmootpi4GM75ZkRJVQfQY6kBHzdA5C8ScCJBHDxDcrX0aMRF3NwkIC/CLAHoL9Icx8SIAESSJkABUCeEBIgARKwMQH2AEwevBVz/xZk6WUK/VfMG/R2GandOKe8+cJ+qVw7m7oRuE23gqr897Vee2XvtisSois/m/tTDZky9JDp5/oMQexu9XyWiPRu7Yd1cQNxWJYQSZ8+nZw7dUsGTypr49PpO9N92QPQd1ZzZRIgARIITgLsARiccafXJEACgUeAAmDgxYQWkQAJkIDLBFgC7DKqxIko10WPP71A6P4qrj/h7n63bsZLQnyChGVJ7/omQTaTJcBBFnC6SwIkYGsCLAG2dfhoPAmQgIMIUAB0UDDpCgmQQPARoAAYfDGnxyJ2EwBxQcQXX3yhLl5o06aNz0KIm3uvXLmiSjz9MVatWqUu08DtpxwkQAIkYEWAAiDPBgmQAAkEBgEKgIERB1pBAiRAAh4RYA9Aj7DxIZsTCKQegLt375YePXrI1q1bLakOHjxYHnvsMUEZ3PPPP39X9K32O3r0qLJj/vz5UqZMmbvaw9WHcetohQoVJCoqytVHOI8ESCAICbAHYBAGnS6TAAkEJAEKgAEZFhpFAiRAAq4RYA9A1zhxlrMIpGUPwNu3b8vChQuld+/eCuqtW7eU+HffffdZQi5btqxs3rxZcuTIcdeBsNrvjz/+kBo1aqgsQ3+NS5cuKbGRAqC/iHMfErAnAfYAtGfcaDUJkIDzCFAAdF5M6REJkEAQEWAJcBAFm64mEvBVCXBMTIxMmzZNbty4IeHh4dKtWzf54IMPJDQ0VAoVKiSdO3eWYcOGCcrZevXqJc8++6zgZlVk5eHzM2fOyMyZM5WdtWrVkrZt28qyZcuke/fugixA3LxasWLFJGviO4xvv/1Wtm/fLtevX5cGDRpIq1atTD8PCQlJ3E8DgtJf2AH7UY5bv379ZKfl7bffFjwbGxsrL730knz++edqzuXLl9W+PXv2lHr16qkMwsKFC0vr1q2V7adPn5YXX3xRkO2nZwG7jQKgmf88tiRAAiTAEmCeARIgARIIDAIUAAMjDrSCBEiABDwiQAHQI2x8yOYEfCUAzp07V86dOycjR46Ub775RpW3QuSqXbu2VK1aVYlmv/32m+zYsUNmzJihKEZHR0uJEiVUFtyTTz6pSnwh4K1cuTKx31+ePHnk8OHDKgPw0KFDydbctWuXLFq0SPUJTEhIkClTpsjQoUOVAGf8/LnnnkvcD/sfOXJEOnToIH/++aeg12CdOnVk+fLlynb9+Oyzz5R9EPMqVaqkRL7p06fLkiVLZP369TJ69GglLH788ceyceNGmTVrlpw8eVIaN26sbDezO3/+/EkyAK38t/lxo/kkQAJ3SYAC4F0C5OMkQAIk4CUCFAE5uOoAACAASURBVAC9BJLLkAAJkEBaEGAPwLSgzj3TmoCvegAuXbpUxo8fL8iWe+ihh9QFFxAEkQXXp08feffdd2X//v2WAiDEOWTBQUxDOa429AIgPjOuiXWfeOIJlWGIgUy+jBkzSrt27ZJ9jhJgTXDE3KlTpyoRUBMkkd1XoEABeeWVV5KECULl8ePHVRYfxL9q1aopsQ9iIUTO8uXLK9utBEAzuytXrpxEALTyP63PC/cnARJIWwLsAZi2/Lk7CZAACWgEKADyLJAACZCAjQmwB6CNg0fTPSbgyx6AX331lcp+g+jXvn17OXv2rHTt2lWV8CIzLyUB8ObNm4Iswjlz5qhyWvwdQy8ATpgwQWXW6dd8/fXXZeDAgapkWD+aNWuW7HN9xiHmjhs3Tgl4sA3j1VdfVaW+EDK1sW7dOpk4caISBSH4oZzZXQHQzG6jAGjlv8eB5oMkQAKOIMAegI4II50gARJwAAEKgA4IIl0gARIIXgIsAQ7e2Aez574qAd65c6cq9cVo2rSpytT79NNPlVjWvHlzGTNmjBw4cEBd+qH1+tMLctrzyNIrWrSoet4oANatW1dmz56dZE2U/qLnIMQ8/YDoaPzcKABCsER5L8qFMVAOjGxC/NEGhL+CBQvKoEGDEoVBKwEQ/v7www/qohN9CbCZ3UYB0Oh/ZGSk4I+/biUO5neCvpNAIBNgCXAgR4e2kQAJBBMBCoDBFG36SgIk4DgCFAAdF1I65AIBXwmAKKfFZRcooV27dq3g9l6IfbhUY82aNSojsGHDhip7DyXBI0aMkMWLF0u/fv2UAIcegRDW0A8Ql3kgKw/Zd23atJFJkyapEl/8d9OmTUnW7NGjh3Ts2FFKly4txYoVkypVqiRmHxo/xwUl2n648CM+Pl5d4IESXlzwsW/fPiXeoXxZG7hgZMiQISrDEIIcegWijBi2wW4Id7jwBL0AITg2atRIHn30UWULypN/+ukn1YvQaDd6AA4YMECt0bJlS2WH3n+IqchIhJDIQQIkELwEKAAGb+zpOQmQQGARoAAYWPGgNSRAAiTgFgH2AHQLFyc7hICvegACD8pp0YMvb968ihYEQVzegZ582jh//rwSysLCwpIRRclwlixZJCIiwpK22ZqYjBt5Ic7lypUrybNWn+snITMwXbp0yi6zgTUyZMhg+b3+GYiXYJA9e/YkS1nZrZ+k9x++QAyFUMhBAiQQvATYAzB4Y0/PSYAEAosABcDAigetIQESIAG3CLAHoFu4ONkhBHzZA9AhiOgGCZAACQQMAfYADJhQ0BASIIEgJ0ABMMgPAN0nARKwNwGWANs7frTeMwK+KgH2zBo+RQIkQAIkkBIBlgDzfJAACZBAYBCgABgYcaAVJEACJOARAQqAHmHjQzYnQAHQ5gGk+SRAAkFFgAJgUIWbzpIACQQwAQqAARwcmkYCJEACqRFgD8DUCPF7JxLwZQ9AJ/KiTyRAAiSQlgTYAzAt6XNvEiABEviXAAVAngYSIAESsDEB9gC0cfBouscE2APQY3R8kARIgAT8ToA9AP2OnBuSAAmQgCkBCoA8GCRAAiRgYwIsAbZx8Gi6xwRYAuwxOj5IAiRAAn4nwBJgvyPnhiRAAiRAAZBngARIgAScRoACoNMiSn9cIUAB0BVKnEMCJEACgUGAAmBgxIFWkAAJkAAzAHkGSIAESMDGBNgD0MbBo+keE2APQI/R8UESIAES8DsB9gD0O3JuSAIkQAKmBCgA8mCQAAmQgI0JsAegjYNH0z0mwB6AHqPjgyRAAiTgdwLsAeh35NyQBEiABCgA8gyQAAmQgNMIsATYaRGlP64QYAmwK5Q4hwRIgAQCgwBLgAMjDrSCBEiABJgByDNAAiRAAjYmQAHQxsGj6R4ToADoMTo+SAIkQAJ+J0AB0O/IuSEJkAAJmBKgAMiDQQIkQAI2JsAegDYOHk33mAB7AHqMjg+SAAmQgN8JsAeg35FzQxIgARKgAMgzQAIkQAJOI8AegE6LKP1xhQB7ALpCiXNIgARIIDAIsAdgYMSBVpAACZAAMwB5BkiABEjAxgRYAmzj4NF0jwmwBNhjdHyQBEiABPxOgCXAfkfODUmABEjAlAAFQB4MEiABErAxAQqANg4eTfeYAAVAj9HxQRIgARLwOwEKgH5Hzg1JgARIgAIgzwAJkAAJOI0AewA6LaL0xxUC7AHoCiXOIQESIIHAIMAegIERB1pBAiRAAswA5BkgARIgARsTYA9AGwePpntMgD0APUbHB0mABEjA7wTYA9DvyLkhCZAACZgSoADIg0ECJEACNibAEmAbB4+me0yAJcAeo+ODJEACJOB3AiwB9jtybkgCJEACFAB5BkiABEjAaQQoADotovTHFQIUAF2hxDkkQAIkEBgEKAAGRhxoBQmQAAkwA5BngARIgARsTIA9AG0cPJruMQH2APQYHR8kARIgAb8TYA9AvyPnhiRAAiRgSoACIA8GCZAACdiYAHsA2jh4NN1jAuwB6DE6PkgCJEACfifAHoB+R84NSYAESIACIM8ACZAACTiNAEuAnRZR+uMKAZYAu0KJc0iABEggMAiwBDgw4kArSIAESIAZgDwDJEACJGBjAhQAbRw8mu4xAQqAHqPjgyRAAiTgdwIUAP2OnBuSAAmQgCkBCoA8GCRAAiRgYwLsAWjj4NF0jwmwB6DH6PggCZAACfidAHsA+h05NyQBEiABCoA8AyRAAiTgNALsAei0iNIfVwiwB6ArlDiHBEiABAKDAHsABkYcaAUJkAAJMAOQZ4AESIAEbEyAJcA2Dh5N95gAS4A9RscHSYAESMDvBFgC7Hfk3JAESIAETAlQAOTBIAESIAEbE6AAaOPg0XSPCUAArFSpUrLn4+LiJCQkRNKlS5fku4SEhGSfYQI/v4PJ7hwQ89DQULlx40ayM2F33wLNfrL+94j5OjZOYA0fsmTJIhQAPf6fOz5IAiRAAl4lQAHQqzi5GAmQAAn4lwB7APqXN3cLDAJx0YVlzUeFkxkTFRUlERERSgzSj9jYWMmQIUOy+fz8DhK7c8iTJ4+0atVKFixYwBj7+KyT9b9HzNfvjRNYw4fhw4cLewAGxv920goSIAESoADIM0ACJEACNibAHoA2Dh5N95gAewB6jI4PkgAJkIDfCbAHoN+Rc0MSIAESMCVAAZAHgwRIgARsTIAlwDYOHk33mAB7AHqMjg+SAAmQgN8JsATY78i5IQmQAAlQAOQZIAESIAGnEaAA6LSI0h9XCFAAdIUS55AACZBAYBCgABgYcaAVJEACJMAMQJ4BEiABErAxAfQAbFpqkY09oOkk4D6BChUqyN69e91/kE+QAAmQAAn4nQB7APodOTckARIgAVMCFAB5MEiABEjAxgTQA7BBzY6yJvJ+G3tB00nAPQLsAegeL84mARIggbQkwB6AaUmfe5MACZDAvwQoAPI0kAAJkICNCaAEuF69ehQAbRxDmu4+AZYAu8+MT5AACZBAWhFgCXBakee+JEACJJCUAAVAnggSIAESsDEBCoA2Dh5N95gABUCP0fFBEiABEvA7AQqAfkfODUmABEjAlAAFQB4MEiABErAxAa0HIEuAbRxEmu42gfQxRaVJyc/cfo4PkAAJkAAJ+J8AewD6nzl3JAESIAEzAhQAeS5IgARIwMYE2APQu8HbtPaCJCSI1G2Wy7sLczWvEmAPQK/i5GIkQAIk4FMC7AHoU7xcnARIgARcJkAB0GVUnEgCJEACgUeAJcDux+Tw/6Jl8QeREhebIJ1fKCrlq0UkLnI9Ok661tkkX+2tL8f2X5PJgw/KzNXV3d+ET/iUAEuAfYqXi5MACZCAVwmwBNirOLkYCZAACXhMgAKgx+j4IAmQAAmkPQEKgJ7FYPa4Y3L7VrwMGF86yQL47Inq/1UCYMzteDm4K1oq1crm2SZ8ymcEKAD6DC0XJgESIAGvE6AA6HWkXJAESIAEPCJAAdAjbHyIBEiABAKDAHsAehYHowC4flWUHDtwTULDQmTJByeVALhp3UWVBdjpuSJqk/XfRknkkesqc/CRrgUlT4FM8uOys+q7G9fi5Miea9K4bV65fCFGtm+4JKUqhMtjPQup7zHv3Klbki1HBmn9VEG5dCFGVi44rb67p2pWqd8it2eOBOlT7AEYpIGn2yRAArYkwB6AtgwbjSYBEnAgAQqADgwqXSIBEggeAuwB6Fms9QLgz1+ckz9+PC+jZ1VQWYFaBiBEvafqb5YVu+rJTyvOyY4/LsnLU+6RyMPXZVTPvTJvbU0l9C35IFKGv1dOZQtOfeWQTF1RRTKGhshzD2+XWd9Xl22/X1LiYP9xpWXm60ekRLlw2fnnZWnbraBUqp1NNq65IPVasOegO5FkD0B3aHEuCZAACaQtAfYATFv+3J0ESIAENAIUAHkWSIAESMDGBFgC7Fnw9ALgqB575KEn8sv9j+SxFABf67VXmrfPJw+0yqM27NdymwyaUFauXo6VVQtPyxvzKiZ5FnMGtN0hA8aXkUXTT0iZe7NKtftyyKZ1FyTq9C0JzZxeLp67LU8OLCZl783qmRNB/BRLgIM4+HSdBEjAdgRYAmy7kNFgEiABhxKgAOjQwNItEiCB4CBAAdCzOOsFwJfa7VRCXK1GOS0FwKGdd0v73oUTM/UGPrZTug8pLnFxCakKgPMmHpMaDXOqbD+M7DkzSP6iYbJ60Rn59rMzUqFGhAyeVNYzR4L0KQqAQRp4uk0CJGBLAhQAbRk2Gk0CJOBAAhQAHRhUukQCJBA8BNgD0LNY6wVA3PRbsnwW6fBsEUsBcOaYo1KkZJi07V5IEuJFutT5r8xYVV31CEwtA/D7JWckb6FQ6dK/aKKxR/dek1IVw9VFI13qbJLlO+p55kiQPsUegEEaeLpNAiRgSwLsAWjLsNFoEiABBxKgAOjAoNIlEiCB4CHAHoDux/rw/6IFAmBsTLz0fa2UZAlPL2P77pPaTXJJ7vwZ5ZN3T8iUZVXkxKHrMm3EYdUbsHTFcJk24pDUaZJLDu68KsXLhUuHPoXlP5OOq8tCXn2/nPx97KaMf36fvPlJZcmaLYO88exedQlI/Qdzy5g+e6VyrWySM28madAytyyf87eUqRQuly/Eyq0bccoODtcJsAeg66w4kwRIgATSmgB7AKZ1BLg/CZAACdwhQAGQJ4EESIAEbEyAJcDeCV5CgsiVizGSPVfGFBe8eilWMmdNLxkypHN748vnYyQsS3oJzRyinr0YdVtCw9JLlqzp3V4r2B/wRgnwiRMn5MqVK6Yoc+XKJYUK3bnB2Rtjx44dUq1aNW8slWSNffv2ScmSJSUsLCzFtY8ePSoffPCBHD58WCZNmiTlypXzui3GBc+cOSPPPvusdO/eXdq3b59sP18x8blj3IAESMBtAiwBdhsZHyABEiABnxCgAOgTrFyUBEiABPxDgAKgfzhzl8Ai4A0BsG3btlKvXj2JiIiQN954Qxo2bKj+QCTLnz+/+swbY+fOnUr8g1hXvnx5byyZuEbOnDllwoQJ0q9fvxTXrVGjhixdulTOnz8vlSpVUj77cly9elU6d+4sffv2FXA2Dl8y8aVfXJsESMAzAhQAPePGp0iABEjA2wQoAHqbKNcjARIgAT8SYA9AP8LmVgFD4G57AMbHx8u4cePk9ddfl9u3b0vWrFll2bJl8uijj8r27dvlyJEj0qFDB6/5C1GxTJkyXltPW+ivv/5SmYoZM1pnrkJse+SRR+Tvv//2+v5WCx46dEhy584tyKTUj5deekmmTp2qPvIVE785yY1IgARcJsAegC6j4kQSIAES8CkBCoA+xcvFSYAESMC3BNgD0Ld8uXpgEvBmD8Bdu3ZJ1apVlehXqtS/vRiPHTsmn332mVy/fl169uwpZcveual5w4YN8t1330lMTIw88MADUrx4cfn555+lcePGau6KFSvk/vvvV2LiuXPn1L/z5cuXpAzWuEarVq0SQW/btk1WrVql1ipRooRap2DBgkkCkZCQIPPnz5ebN2+qvdatW2e6/4EDB2TixInyxx9/yIABA6R3796SOXNm+eabb9RnyCDs06ePEurg//fffy9169aV0NBQWbhwoTz88MOyd+9elRmJ7MHVq1er+Xnz5pUZM2ZI0aJFFRv9OH36tHz66afyzz//KJ5gW6FCBXnvvffkk08+kWeeeUatD2760mArJq7wCMxTSqtIgAQ0AuwByLNAAiRAAoFBgAJgYMSBVpAACZCARwRYAuwRNj5kcwLeKAHWEECsQgktylbTpbvT2/GHH35QpbUom128eLH85z//EWTSjRkzRmWuzZ49W6Kjo2XgwIGyZMkSadCggcrEq1+/viqvhdiG9ZCZh0zD/fv3KzERw2oNfIfsOJTKffTRR4IehZUrV5bLly+bluz+9ttvqswWmX1W+0dFRckLL7ygBMhBgwap3n8Q7CACQpCDCPjcc88p3zJlyiQQImF/4cKF5ezZs/L+++9L69atpUiRItK8eXMlfp48eVJq1aqlyqfbtWun9tcEStj08ssvq2zKAgUKSOnSpeXDDz9UQinExxw5csiQIUMU14MHD6bKxB0eNj/SNJ8EHE2AJcCODi+dIwESsBEBCoA2ChZNJQESIAEjAQqAPBPBSMCbAuArr7wiv/zyixLeMCDcoVwXnyFzDSIfxDj89+mnn1aZchDLMNavX6/ELQhb8+bNUxltELaQ9YaSt5CQEOnUqZNUr15dhg8frta0WmPz5s0q2w+Zh8iQW7NmjbpEA/82GxDWvv76a5W1l9L+EOr69+8vTz31lCxfvlyGDRsmKNFNn/7O5TPFihVTGXtaNiMEQ8yB/eHh4WrtuXPnSseOHZUoijU2bdokN27cUGIhREaU+0IQveeee1SWIHoeIjsRpdXghWw/iJToCditWzeXmECkdIdHML4H9JkE7EKAAqBdIkU7SYAEnE6AAqDTI0z/SIAEHE1A6wHoaCfpHAkYCECYQ2mqNwb64yF7D1l3GChTHTVqlLoEBP0AUR4LkRBZghDDkDmnHxAHUeoKwQzC3Zdffqmy/lC6ilGxYkWZPHmyyq7Djbhma2AexD4IiyitxZgyZYoSGCHymY3nn39eCXTINrTaH6XC2bNnF2TmQZSEGAkxDjcBawP+ffzxx9KoUSNlG0p38+TJo76GbxBDIe7BtieffFKJouADERDZgShzxli0aJG89dZbglI/jK1bt0qzZs3k0qVL6t+w49dff1XioCtM3OXhjbPANUiABHxDgD0AfcOVq5IACZCAuwQoALpLjPNJgARIIIAIoAfg9XzTA8gimkICvifgzR6AKG8dOnSoyvDDGD16tGzZskWVsSKDTRvotYeSV1xkoR/ffvutKnvFLb8YY8eOVWXCEBJv3bqVmAWHTDurNfAcMuRw8Yi2PsRCPAMx0WxgLfTjQ/ad1f7IHkTvQk2cvO+++6Rr164qIxAD2XkoC8ZlIsePH1f7o4efNuAbsgH37NmjPqpSpYqyB5l5yHiE6If+hxgjR45U4p8mWKJsGn0KIT5ifQiJsAOipJYZmBITd3n4/tRxBxIgAU8JsAegp+T4HAmQAAl4lwAFQO/y5GokQAIk4FcCKAG+WnioX/fkZiSQ1gS8VQJ88eJFleEHEatp06bKrenTp8uCBQtUBhsGbgnGhRy4vAKC1bvvvqs+R6YcLsPAJRvI9vv888/V50888YTUrl1biYo7duxQl3NoWXAQ2MzWwHO4cAMiGfruQTCDAIa9sJ7ZwAUea9euVf0KrfZfuXKlyl7UsiXhA/oBIlMPA2XB2bJlk5kzZ8qsWbPkiy++kB9//DFxO/iGLEj07IuNjVUZhxA6kXGInoIQ87SMyLffflsJgugnCF6PP/646gGItbEmREeUR7vKxF0eaX0muT8JkIA1AZYA83SQAAmQQGAQoAAYGHGgFSRAAiTgEQEKgB5h40M2J+ANARDiGG7bnTNnjgwePFj15kN5KsQ6XHgBYQxiHS64QIZdZGSkynyDMIdSX9yWi7JglMUii+61115TVFHein56KPv96quvVO8/9Otr27atEr/M1sBzuFkYPQSx/kMPPaTKbJGNiMw644AtsG3atGmqd2H58uVN94eYiD01cRLPIQOwRYsWSshDqS9KjVHei95/8EsTOLEnfMPasAMiYp06dRIvS0F5L0RI+AYhFJeDoN8gBEb4D7tQWo3yYuwLXlgPPME8NSbu8LD5cab5JOB4AhQAHR9iOkgCJGATAhQAbRIomkkCJEACZgTQAzAuYyThkEBQEUgfU1SalLxzq66vBm7BRakqst60ER8fL2fOnFEiV4YMGTzaOqU1cAEJsuogPnpjQOzTi4PamvABF3joffPGfjExMYKsSvAxDnyOiz3CwsKSfWfFxNs8vOEj1yABEnCfAHsAus+MT5AACZCALwhQAPQFVa5JAiRAAn4iwB6AfgLNbQKKgDd7AAaUY142Bj37cJkJynE5SIAESCCtCLAHYFqR574kQAIkkJQABUCeCBIgARKwMQGWANs4eDTdYwJ3WwKcLl06j/fmg4FBAJmSHCRAAvYgwBJge8SJVpIACTifAAVA58eYHpIACTiYAAVABweXrlkSuFsBkGhJgARIgAT8R4ACoP9YcycSIAESSIkABUCeDxIgARKwMQH2ALRx8Gi6xwT80QPQY+P4IAmQAAmQQBIC7AHIA0ECJEACgUGAAmBgxIFWkAAJkIBHBNgD0CNsfMjmBNgD0OYBpPkkQAJBRYA9AIMq3HSWBEgggAlQAAzg4NA0EiABEkiNAEuAUyPE751IgCXATowqfSIBEnAqAZYAOzWy9IsESMBuBCgA2i1itJcESIAEdAQoAPI4BCMBCoDBGHX6TAIkYFcCFADtGjnaTQIk4DQCFACdFlH6QwIkEFQE2AMwqMJNZ/+fAHsA8iiQAAmQgH0IsAegfWJFS0mABJxNgAKgs+NL70iABBxOgD0AHR5gumdKgD0AeTBIgARIwD4E2APQPrGipSRAAs4mQAHQ2fGldyRAAg4nwBJghweY7pkSYAkwDwYJkAAJ2IcAS4DtEytaSgIk4GwCFACdHV96RwIk4HACFAAdHmC6RwGQZ4AESIAEbE6AAqDNA0jzSYAEHEOAAqBjQklHSIAEgpEAewD6Puobf7ogIenTSZ0mOX2/GXdwiQB7ALqEiZNIgARIICAIsAdgQISBRpAACZCAUADkISABEiABGxNgD8CkwbtxLU4WvR8p6UJEMmdOL1cvx8pfB69J//FlpGCxMI8iffl8jPRqslVW7Krn0fPGh1KzMfpKrCycekKKlckirZ4s4JU9nbYIewA6LaL0hwRIwMkE2APQydGlbyRAAnYiQAHQTtGirSRAAiRgIMAS4H+BJCSIDOmwSxq3zSNtuxdK/GLHhksSmjm9VKgRkez8xMYkyJoVZ+XhztZCGwS57g23eEUATM3GEuWyyG+ro2TLrxelfLUIafdMYZ55EwLsAchjQQIkQAL2IcASYPvEipaSAAk4mwAFQGfHl96RAAk4nAAFwH8DvOOPSzL+uf3y+ba6qmRXG/FxCQLhLfpyrHy94JRkzBQiufNnkiaP5pW5bx6TfduvSstOBaRhy9xJvn+wY361hF4ARDagfg1tjqvHLDUb02e4Y/fMMUelQJFQCoAWYCkAunriOI8ESIAE0p4ABcC0jwEtIAESIAH1e030TYk6f94tGHly55Z0127cSnDrKU4mARIgARLwOgH2APwX6bLZJ2XD9+dl2pdVTTn/feyGEvPKVY2Qvg9uk1EfVpD/bbosh/dckwHjS4vZ90VLZ04iAFrNcTWwqdmorUMBMGWi7AHo6onjPBIgARJIewLsAZj2MaAFJEACJEABkGeABEiABGxOgD0A/w3g4hmR8uea8zL962qWUb0UFSMXzt2Wd4cdkn6vl5LIw9cTBUA8ZPy+cu1sSQRAqzn6DSESnj15S32Ut1CoQETUhis2Yi4FwJRfTPYAtPkPLppPAiQQVATYAzCowk1nSYAEApgAMwADODg0jQRIgARSI8AS4H8J/fHjeZn2ymFZuq2upPu3AlhNuH0rXlbM/VuiTt+Spo/lk1ljj0rf15IKgBDnjN8bBUCrOfo4/bLyH9m87qL6qEbDHNKsXb7Er1OzMVNoiJpLATDlk88SYGs+ly5dkl9//VXKlCkjlSpVSjJx1apVkj59enn44YdT+9GS7PtNmzbJqVOnpEmTJpI9e/ZUn9+4caOcOXNGmjVrJhERyftvprqABxNS8s8X9mzZskWuXLkiTZs2tbQ2NW53ExMPEPEREkgTAiwBThPs3JQESIAEkhGgAMhDQQIkQAI2JkAB8N/godffgLY7pMOzRVR/P20gI+/Q/6JlxZy/ZdDEslK6UrgM67Jbug0uLpFHrsuhXdHy4ltlZECbHcm+NwqAVnNcPUKp2di4zR27KQAGhgC4YcMGmThxoqRLl07KlSsnp0+fluLFi8vo0aMlLMyzW6VdPSt3M++dd95R4hv+qx///POPVKhQQaKiotxePiEhQerUqSNz586VatWss2y1hePj46Vq1aqyePFiqVy5srzyyisSGRkpixYtEqwFcXLlypVSunRpt22xeiAl/4z2uLrp7t27pUePHrJ169Ykjxw9elR9Pn/+fCW2Wo3UuN1NTLCnlX2u+ufUed7g4qtz6lTmKflFATAYo06fSYAEApEABcBAjAptIgESIAEXCbAHYFJQF/65LR+9dUxy5c0kJcuHy5VLsfLfny9Il/5FZfMvF+TA/7F3HuBVVFsbXtQEQpfepPdepUkRLigdRKogCIpIEwURRZEiKgIqHRTpIqAiINJBEeGKNPlBepdOaKEEAvzPt70TJ5M5OSU5JzNzvv08Pj+czN57rXftOffPx1pr746Q4hXTys5frkmtZzILBL4P+hyQZzpkl9sRD+TQnpg/b9srPTKcUQAAIABJREFUt6xZfEEmDj0qQ6cWlz1br8VaA894M+KysVCpMNXHcNXCC5IuY3Kp+XRmqdciS4xLTbzZy6nPBrIHIESefPnyybBhwxTO//znP1K/fn0ZNGiQZfF++umn8vfff8uYMWNi2IjsQIhVvgiAWOiJJ56QqVOneiQA4nkIhfPmzVMC4MGDB6VPnz6yZs0aZdPmzZulWrVqkjx5co853rt3T+bOnSsvvvii6Rx3/unt8XTTyMhIJf5Vr149xpTffvtNKlSo4JEQHBc3dza7s9OVfdo8d8zcrW+Xnxv9dMfFU798Oaeeru3Nc3aPI3sAehNtPksCJEAC/iNAAdB/bLkyCZAACfidAHsAmiNGye/18PsSmiqZpM3wr8CAW3zD0ieX5P+7bRezb1y9L6GpkwnKb81+btzBk2c8CbwrGz2ZG+zPBLIHoFEA7Nu3r8pgmzBhggrD7Nmz5dSpU5IpUybp2bOnIKNr8uTJ6meVKlWSZs2ayVdffSW3b98WZI1FRUUpIUzLGluyZIkcOHBAfd6jRw/JlSuXzJkzR82/fv267Nq1S7p27Sq1atVSWX36tSGgTZo0SUJCQiRnzpzSpUsXNQ8CIISL3Llzq+zFV155RWUwGsUmo+0oDzaO7du3y7JlyyRNmjQyZcoUWbp0qRL2PJmrF9zGjx8vNWrUUFmEe/bskR9//FG6d+8uq1at8sjXhg0bKtEVmUTdunWTli1bxvLdnZim2ZMtWzZTbrAJvBEr2Nq4cWP56aefVJadXvBF6S8+v3//viqnRhx85Xbz5s1oUdYYX5wd48CeiO+dO3ckLCxMSpQoEW2fcb6R2UsvvWQat1mzZqlzAlt2794t7dq1U+d4w4YNUqZMGXVezc46zosnNpvxiuudMJ4t/B3vF2y8cOFCrNjDXv3ZgJ9a3F577TWVpYn3qkmTJrJ48WKVyYv32J3t+nOaNeu/rRzAYuPGjUoYvnv3rspsfe6551S5O7iZvZPYF+cI5fA4Y/DJlV1G1nj/33rrreizj3Nh/I6x+v8msAeg1SNE+0iABIKFAAXAYIk0/SQBEnAkAZYAOzKsdMoNgUD2ANQLgMePH1ciwvTp05VA9OWXXyrBBGJgv379VKbbpk2bpFevXurnKHFt2rSpLFy4UL777jv1f/FzCFiHDh2Sb775RgkJEAIgAuLZffv2qSy5zz//XD3/yy+/qJJjiAcdO3aMsXaxYsWUqFe5cmVVbrto0SIl9EEgwvoQIjC/Q4cOcvjwYUEWkZYBaGY7BEj9OHr0qBLB0McuXbp00RmAED6MfhvnYh29APjgwQPVf1AbEEchPJ04ccIjX8Hmiy++UPtOnDhR+WP0HcKePsMRgtbAgQNVGXeGDBmi7YFgapz7559/qvJkxAkC79ixY9XciIgIlQGqZU2CybPPPitbt24V+ARBEyIuSqu14Q23Nm3aRNtsjC98Ng6UYF+8eFHefvttJcyi/6Bmn9l8PTNXMYcIC0bIroRYBwENAjI4VaxYUXbu3Cnr1683jbk7m13xgrhm9k7ABuPZypEjh4wcOVJGjRolWA99KI3xg73a2QAzfdxwztADEtmrZ86ckTp16siRI0divU9mvLVzindbPyAe4mewB/GoWbOmEh1TpEgRyzaI6D/88IMSHyEYZs+eXT3jyi6zOEH81Pxzx9yK/wPCEmArRoU2kQAJBCMBCoDBGHX6TAIk4BgCFAAdE0o64gWB+AqAEI9OnjypdsyTJ48SzVwNCIAQC1DGCaEPv8RrmVnIQkMZKAQJ/PIPcSF16tQqswiiHX6GASEPIgt+4cdA/zv8GaLG888/rwQljPLlyyuRAllE+DmEJQgFEPqwJjL5jGtDfEBGEwS4cePGKSECAiBs0XoAQhyEGAgRQxPIzGxHVpJ+YD44admOWinr+++/H8tv41ysE1fJrV4A9NRXvZiF9Y2+6/3Dz8EOYhaypTJnzhzDHuNcsEMWF7LJMJBpBzHHKAAikxGiD0RIDGSYQdBBj0NteMPts88+i46JWXyN5xKiMc7NRx99JMjwQyagJgCazdczcxVznE2cO2R36gUq7I2Yw1eIb8azjpi7s9kVL/TSNHsnPvjgg1j7QCTVzojGwxg/COjeCoDubMdecQmAYAMBG+PVV19VcYBobLRt9OjRSvRv3bq1RwKgWZyQAaz554ndXnydBuRRCoABwcxNSIAESMAtAQqAbhHxARIgARKwLgH2ALRubGiZ/wjEtwcgRBQIdhjo59epUyeXxuozAEeMGCHr1q1TWXzIyGnQoIGaj2w/DIhMEAGQpYUsQQgE+LNRAETGHvrzYb3+/furzD8M9JkbPny4EgnMRDF8rl+7QIECSuhDht+AAQNU1pqZAAg7NGFFEwDNbIfQqB8QMVGaDAFDE4MgFEHkMPptnIvn4yMAGn2F33oxCzYZfTcKgMagavYgM9M497333lNZnMayW6MAiJhBWARrjCFDhkjSpEmVKKcNb7hBPNRiYuaz2cGEUIc4QPhdu3atKgNGhqI7Zq5i7okAiBJUs5i7s9kVL8RKLwBq7wSERuM+EOD1AqBZ7H0RAN3ZDvaeCoB4J1CSjaxJ49kCu3feeUcJtp5kAJrF6ddff40WAD2x23/fvr6tzB6AvnHjLBIgARJIaAIUABOaKNcjARIggQASYA/AAMLmVpYhkFg9AJEVhpJIZPNAuEOpLzII8Qu+NlDaiIw7XEKAnyEbSC8AYg18jpJTiHKFCxdW2UO4pRafo9wWPcLMBEDj2vnz55dp06YpoQ2iCS4qMQqAEPCwLuamTJkyWmwys90YYGR4IQsRgpleAIS4afTb7HDERwA044jSSJQfI6OvatWqsXz3VADEJSJGbihHhYADwUo/jAIgxLf58+erTFAMZG8icxD/acMbbvq+hWY+G7lqz+BzlP8iGxMZYxAA3TFzFXNPBECUqZvF3J3NrnjhvGsCoP6dwBk27rNixYoYAqBZ7HHJjHY2wEYfN1xEs3r1alXirC8Bdmc71vFUAERrAGTh4p02ni30O0TWL0R6vQDoyi6zOOnPvid2W+bL+n+GsAeg1SJCe0iABIKVAAXAYI08/SYBEnAEAZYA+z+M29aFq1t4q9TNqDYz/t3/FnAHI4H4lgB7ShSCAn4ZxwUEEPmefPJJJdCh2T9KMBs1aiStWrVSGYDoPwchBqWkEL4gyOAyCWSKQQBEqSeEPvRSg4jYu3dvOXv2rLo4BBdJoPeaJhIgWwiCBUQm/LLfuXNn1csPpb36tVGiCntwCQUywVBiiFJU7IeLRJDNhnmwG/tAVMSFDli3SJEisWwvXbp0DDQoL4WPEBrxPIQv2I1MJqPfxrnoyYZeZbhsAXsiM0obyGZC1iXWAicwcecrOG7ZskVlO0JoQX8/9FbT+44YaP7Bbv3Q24OLJBBb/VxkeqLUtGDBgpI3b151+QV4QqQBO9iHOEG4wqUMyHiEuPrXX38pYUnf39AbbrBDsxmZqcazYzyrKKlFiTgyB3FJR4sWLRRH2IcekMb5emZt27ZVPurPK+KG87Zy5UrVAxHl8XgOf0ffRDCAfThLZjEHi7hsdsUL9pq9E7gox7gPzh3OCLJAsdfgwYNjnXsI39rZwLv69ddfR8cNInvt2rWlefPmKrZ4R5HJC5Zx2a4/p2AcGhoaHQ6U4uN9xRroDYqycAi/2Nv4TmJfcMT5wRmFSHj16lXVWsDMLly4Y2Rw48aNaP8wD+0C9N8xnn6nJdZzLAFOLPLclwRIgARiEqAAyBNBAiRAAjYmEOwC4J1bD2TBhNOSJKlIqlTJ5Ob1KDl56Jb0HllIcuT995e1+IQYt/52q7tDvv3zCbWM8e/xWRtz3fkQcSNK5o4/JXkLpZbGHbPHdztHzA+UAOgpLAgyyB5D/z8MCEz4M278xIAgB0EP5Y0oE0Ymnn6Eh4erZyHouRvGtbE3hBrjXFxQgWchOJjd7qvtY7TdbH/Ylz59+ljreDLXnT9x/dzoK569cuWKYg0xxpXvnuzpai5uXgY7iL5xDWSYoQwctrgavnAz89m4PrIGkTWXJUuWWFu7Y4YJ8Ymb2VxPbDbycvdOuLPRLH76s2EEAzEezHCO9cMT283iCwEQoiMug8FZ1N51ja/xncTFMhDsIO7hUhPEEMOVXWZx0vvnq92evBv+eIYCoD+ock0SIAES8J4ABUDvmXEGCZAACViGQDD3AHz0SOT1Z/+UOs0yS7MuOaNjsnvLNQlJlUyKV/hHfHE3ou4/krXfXpCn25mLaxDgutT8I1oANP7d3fpx/dydD/mKppbNKy/LHz9flWLl0kqr7rnis51j5sa3B2CgQRh7AAZ6f+5HAlYjYPd3AgKg/hIQT/kaL1nxdJ7dn2MPQLtHkPaTAAk4hQAFQKdEkn6QAAkEJYFg7gG4+7drMvKVA7JoZ1VVoquNhw8eCYS1iOtR8sPss5IiZVJ5LFtK+U+bbBJ+6Z4sn31OPVqkbBqpVDujzBh1XP7adVMatc2uMuzWLL4gF89GSroMyaVJpxxy+9YDlwIgsgGNe3hzEN35kCz5P35NHnZMsucOoQD4P7iB7AHoTTzNnkU2GXrmIRsMZZTGUtn4rs/5JGA3Ak54J3CJEMrr0YcRl3Z4OtasWaPKmVECH0zfBewB6OkJ4XMkQAIk4F8CFAD9y5erkwAJkIBfCQRzCfDiaWdky6or8un3ZU0Z/338jiBbr2jZtPLyf3bKO1OKy7xPT0mzzjmkZOV0sm1tuDzRIJP89PV5ObLvlvQZWVB+Wnheju67Jb1HFJTJ7x2VfEXD5MkmmV0KgGZ75CmYyuOYu/NBW4gCYEykVisB9jjgfJAESIAEgpAAS4CDMOh0mQRIwJIEKABaMiw0igRIgAQ8IxDMAuDXE0/L1rVX5PMfyrmEde3yfQm/eE/GDTosPd8rIOu/vyhXL96Tjv3ySuHSadQ8vQA4rPt+KVQ6jZSrnkF+3xgul89FSq/3C8ZZAmzco1TldDHsgUh44Uyk+ixLzhDRC4Se+IB5FAApAHr2jcCnSIAESMB6BCgAWi8mtIgESCA4CVAADM6402sSIAGHEAjmHoC/rbkin755RL7ZWVWS/FsBrCJ7L/KhfDvjbyXg1WuRVaYOPyYvv1tAipRJIysXnJcf559XPQIHfFw4hgD4Zoe9UqFmRpUhiJE+Y3LJmDWlSwEQAp5xD6MAuGn5Jdm+8apar0LNDPJUq6zRp8+dDylDkqpnKQDGfGED3QMQt3rixt66devGukQgPl8lKIX87rvv1CUCTZs2jc9Slp67YsUKdYEIbkF16kgMH709l9u2bRP0rsMt1vpLK5waE/plHQLsAWidWNASEiCB4CZAATC440/vSYAEbE4gmHsAotdfn2a75dmXckvd5v/ehomMu8P/FyHfTv9b+n9YWAqWDJNB7fdK5wGPS+qwZFKgRJjcv/dQ2lf5XZbsfkKV/R7+M0L6flBIPh9yRGXpte+dJ/pkxHUJSJ+mu2PtYRQA4zpi7nyo0/QfvygAxqQY6B6AuMGzSpUqMmPGDClXznXGqbdfJwMGDJAWLVoI+mP16tXL2+m2eR43thYvXlzdgurUkRg+ensuHz58KGXLlpWvv/5aSpUq5bhQ7N27V1544QXZsWOH43yzu0PsAWj3CNJ+EiABpxCgAOiUSNIPEiCBoCQQzCXACDgu9fjig+OSKUtKyV8sTG5ci5L/rg9XAt72TeFycHeEFK+YVnb+ck1qPZNZTh25LYVKhsn18CiJvPNAZQXu235DPuhzQJ7pkF0guA3v+ZeUqpROMmZJKTUaPSaH90bIxKFHZejU4lK5TkZ1SYj29z1br8Xao22v3F6dxbh8KFQqTPU5XLXwgqTLmFxqPp1Z6rXIEuPSE682c8jDidEDEDd+Tp06NUEFwMKFC8v27dslQ4YMcu/ePZk7d668+OKLDonSv25cu3ZNChUq5GgBMD4+xif23p5LCNjz5s1zpAAYGRmpxL/q1as77h2yu0MsAbZ7BGk/CZCAUwhQAHRKJOkHCZBAUBIIdgFQCzpKfq+H35fQVMkkbYbk0WcBt/SGpU8uyf93my5+cPXyPQkJTSap0ySLfu7G1fsSmjqZaCW3mIe/h6T6pwQ3rmG2h7s5Zj935YMvazl9TqAEQIhzy5YtkzRp0siUKVNk6dKlSgCcPXu2nDp1SjJlyiQ9e/ZU5a3auH//vnz66ady584dCQsLk9dff12WLFkiBw4ckKioKOnRo4fkypVLFi9eLF26dBFkAdapU0eWL18u+CW5W7du8txzz8msWbPUkq1atZK8efNGr79lyxb1HMo4v//+ewkJCZGcOXOqtTBmzpyp7EqSJIlcuHBBXnrppTjtxZyNGzcq4eTu3bty+vRptT/WxzD6ir8b1zeet59//lnwH2x49dVXJWnSpNECIEpQJ0+erKZUqlRJ3YysH7hZFdwff/xxWb16tUDg0kRRI8esWbMqf8GzSZMmium5c+ekb9++qtQ1rn2wp9FOxBo237x5U3bv3i3t2rUTZPZt2LBBypQpI3369JGvvvpKbt++LceOHVPxxGcQN80EQCM73AQ9adKkGDGDaDVo0KDo2IOHO7t9OZcaY00AzJYtWyxbzL439u3bJ99++60gexBCdf/+/U3PM86rr+zA2Mhlzpw5ypzr16/Lrl27pGvXrlK1alWZNm2agFnz5s1VGTNijtt08Q7hZl5kAYKn2ZpO/160sn8UAK0cHdpGAiQQTAQoAAZTtOkrCZCA4wgEcw9AxwWTDnlMIBA9AI8ePSqNGzcW9FlLly6dEqKQAQihDOLQhAkTpF+/fiqTCqKeNlAmfPHiRXn77beVeAgBAwIbhCqIgOj1B1ElZcqUkjlzZjly5IgSVr744gu17sSJE9VSyAZEf0CIfCid7dChg6xZs0aJUx9//LF07txZiU6VK1dWZZ2LFi2SokWLCnrRjRw5UkaNGiXwAeJkXPZiL4hlEOPwPGyvWbOmElO2bt0aa26OHDlirA+BUT8OHjwonTp1UnMhakK0g7ijZQB27NhRlTvXqFFD/dzY+zAiIkLy5MmjGEFgK1mypBLbVq1aZcpxwYIFgt52iM2ZM2eUEASm7vYxs/P555+XDz/8ULH/448/lHi6efNmJdhVrFhRdu7cqfZCXBYuXCibNm1Sgu2hQ4eUKKjPcvzyyy9jsYNtZjHTx96d3b6eS6MACJ/MbNHH8uTJk6pvI2KZPn16xQZiq9l5hkjqKzvsY7Tl8OHD8vnnnyvOEIWHDh2qxL2VK1fKkCFDFFuM3r17q+cgMuPs5MuXT70vmO/OP4+/cPhgvAmwB2C8EXIBEiABEkgQAhQAEwQjFyEBEiCBxCEQzD0AE4c4d7UCgUD0APzkk08EwgSEPgxNAHz//felQoUK6kIQiGQQnZDppY1vvvlGCWQfffSRNGzYUGXwQVh69tln1SPly5dXYhWymeISAPELM7LgIPigZHPEiBHy66+/qkyxEiVKqHUg1iHjDQLkuHHjlHAHARDZWBDeMFq2bBmnvXgGAiD8O3HihJqDrD0IKb/99lusuW3atImxvvE8fPbZZyqzDpmNWBcZkHv27IkWx1555RX1OQQdcDQOvYiDnyFjDSLQm2++acrxr7/+MhUA3e1jZieyyxAbZHoiGzJ79uxKRNLiD3EW4iLESC1DEwIl/oxybr0A6Iq7Wcz0AqA7u309lxpnfQmwmS36eEBY279/v2KCgexWnGOz83z16lWf2UHENtoC7to5xp+LFSumzg0yEQsWLKjON4RisIMgiGE8O+78s8J3WbDYwB6AwRJp+kkCJGB1AhQArR4h2kcCJEACcRBgCTCPRzASCEQJMAQqZKCNHj06WgCCEDJw4ECpX7++ymDDgIgHcUI/ICDhWYhzGTNmVCKYlumG/mTDhw9Xa8QlAGI9ZPlBaES2WooUKVSJJWz64IMPlF0QH5EZCLFt7NixpgJggwYN3NprFADhI8qXUW5s9BUCmF5gNJ4/ZB4iUwuZWRiwG5mJmjgGYQ1ZktOnT1eiI/6sH64EQIiSKD81cgQDswxAd/uY2emLiAXxasyYMUqo1AuAZtyRzWkWM70A6M7u+JxLcNYEQGRfmtmijwVEZzCBuKwNlIabxQHn0lvxVGOHDEOjLa4EQNiBs49SdZwrCOwQAjH0Z8fV+xGM35dW8JklwFaIAm0gARIgAfxv5V25fOWKVygyP/aYJLl1J/KRV7P4MAmQAAmQQIIToACY4Ei5oA0IBEIARFYfsowglGBoGYAQriA4vPXWW6akkO2GklyMevXqqSwyiIUQsJC9hLkoK0YppV4ARMkoyou1/m+Yv27dOlUu++6776r9Ib6g59wbb7wR3Q8Ngg5EumHDhpkKgJgfl73YxygAop8esgrRg88415hhaISAUmT4grna0PfH0/igjxvWRpaWfrgSACEuIcvOyBHlqNgLZbv6EmB3+5jZicw+b0QsZMTBhz///FOVdOsFQDPuWg87Y8z0sXdnt6/nUmOsCYDoq4iMR6Mt+lighB3iJsqgtQHxzywOEH19ZQdR12hLXAIgzgz6/iETERmR2tCfHTPWEBwhHCJOHIElQAEwsLy5GwmQAAm4IkABkGeDBEiABGxMgD0AEy5429aFq9t1q9TNmHCLciW/EAhED0Bc4tGoUSPJnz+/FClSRObPn6+y2rSyXoh6uEgBpZ4QI7Qxfvx4dQEBhD/0RcOFILiUAr3U0FcOJaPI2INwBeED/fxw2QRKWZHNB+EN4iJ690EwxPOYh4y8WrVqqUsoIGAMHjxYCYnVqlWTtWvXSuvWrVWZLD5fv369yqyDuIP+eciScmWvJgBiH9h+/PhxVXYMoQl/Ns4FB/36xgBDFGvRooWkSpVK9UdEb0H0ZINwiQsbUCINu/AZ+uYhc1E/IHqCKXzC5SvPPPOMoOwa3HHhipEjMhJr166tLoXAZSnIVsMa8CWufczsRCYhesyhryB6yLVt21b9HT0awRc+IK4oH4YQCQ7oDYhzgaxIzUecGzPuYGcWM2RaarGHPyjvdsXH13MJxhDy0GMQ5xEXxEBwNp4ffSwePXqkLmDRekTi0g3MN4vDO++84zM7s7OMXpcQdnFmIIoiGxa9ADVxvX379io+OGvaQKk8bMMclKEbWaN/JcqFIRRzBJYAewAGljd3IwESIAEKgDwDJEACJOBAAuwB+G9Qj/xfhHw96bQ8iHok7V7NI8XKpfUq4rjNt1vdHfLtn094Nc/bh/dtvyELJ58WSSLyeKHUcuNqlERFPZTnX3tccuQNlS2rrsgfP1+Vx7KnlNNH7kjrHrmkSJk03m7j6OcD0QNQA4ibW3EBgv6mX/wMIh9EudSpU8dijewlCExZsmSJ/hnWgYCCklhX48qVK2rN0NDQ6EdwiQj2x9D/WbMB4lRca2oLxWUvBB70D0QpJvaGnfoR11xXvkDAAQPcGGwcEJ/AzbiPJ4fWjCOEROylcdLW8WSfuOw0swf9CCFMoYQYGZzI/ItrGNnh72Yx08feE7t9OZdGO13ZYnwO2ZooBYbgjTJ0DE/Os3GduNh5aou2JkRhXLSTPPm/t7678+/BgwdKWIUfHIElwB6AgeXN3UiABEjAFQFmAPJskAAJkICNCbAEOGbwpo04LvciH0qfkQU9jurDB4/k4SORu7cfSJeaf/hdAIRhYwYckmy5Q6TzgMeVnV+MPi5H992S0fNKyYalF6XWM5klRcqksuOXqwKfpq+NfVmCxw468MFAlAA7EJtLl4wlwMHku7e+QsTSXwLi7fxgfj4h2P3www9KeEXZNS5M4bAHAZYA2yNOtJIESMD5BCgAOj/G9JAESMDBBCgAuhYA1y75p7fYrZtRguzAhm2zSekq/2RSrfrmgiDj7+a1+3L25F0ZMKaw+lwvAK5ZfEEuno2UdBmSS5NOOeRa+H1ZPvuceq5I2TRSrcFjPp8sowC4aOoZ2bP1uoyaXTLGmof3RsjQrvtk4R9Vfd7LiRMpACZsVHGbMcor0bMQl1dwmBNABhl6QCL7rVmzZjFKv8ksbgIJxQ4X1BQoUECV+mrZiGRvfQIUAK0fI1pIAiQQHAQoAAZHnOklCZCAQwmwB6BrARA9/ZbOPCtvTy4mf/73uswac1JmrKsgm5Zfkq1rwuWtCUVl29pwWTbnrHwwt5RE3IiKFgB/WnheZeT1HlFQJr93VPIVDVMCXbPOOaRk5XRq3hMNYpc2enrMIABCmKz1dGa5fP6e7Pr1mvT7sJAqAdaPZbPPyvEDt6XfaDat13MJRA9AT2PJ50iABEiABOImwB6APCEkQAIkYA0CFACtEQdaQQIkQAI+EWAPwLgFQGTxvTutuBL3utXeIYt2VZVvppxRmX/d38qvRL5P3jgkU34qH0MAHNZ9vxQqnUbKVc8gv28Ml8vnIiUkVTK5evGedOyXVwqXjt2T79EjkauX75nGMeNjKSVJ0n9/BAEwJDSpNOuSQ27dfCBb11yRg3siZMRXJSQ0dTL14LXL9+XDvgdl6LRiEpbWdZ8rnw6OzScFsgegzVHRfBIgARJIdALsAZjoIaABJEACJKAIUADkQSABEiABGxNgCbD3AiBKfj/uf1BadMsp/10fLuVrZJD/tMkWQwB8s8NeqVAzo8r2w0ifMblkyxMqKxeclx/nn5fiFdLKgI//KRvWBnoPLpx02vQ0tXk5t6QK+0fYwzCWAOOzbnX+UOLiUy2zKiHxq49Pyotv5pP0j7m+NMLGRzdeprMEOF74OJkESIAEAkqAJcABxc3NSIAESMAlAQqAPBwkQAIkYGMCFABjBk9/CQhKgM0yAE8evi1rl1yQZzrkkExZUkRn3OlLgD8fckSy5AyR9r3zRG9wbP8tKVAiTO7feyjtq/wuS3b7fluwUQCEeNih6u8ydEpxtS9Kf7sOzCchqXRpgzY+pwltOgXAhCbkW2HnAAAgAElEQVTK9UiABEjAfwQoAPqPLVcmARIgAW8IUAD0hhafJQESIAGLEWAPwH8Dgos+IABG3X8oL79bQJXV/vHzVVUCfHT/Lfmo30EZ/21ZuXzhnozq9ZekTpNMNZHPnjdU3hhbRP7v9+sycehRGTq1uOQukEqG9dgvpSqlk4xZUkqNRo/Jkul/S6GSYXI9PEoi7zxQe/gy9m2/IVPePyYpUiaRik9mVILisb9uSclK6aTdq3nk3W77Zf/OG5I0SZLo5dG7kJmA/9JmD0BfTh7nkAAJkEDiEGAPwMThzl1JgARIwEiAAiDPBAmQAAnYmAB7AHofvA1LL0ryFEnlifqZBH37Zn18QtJmTCEd+vyb7aetipuC0ZNPy8RDaW5IaDIlHsZ3PHoo8uDhI0maRCRpsn/FvviuGwzz2QMwGKJMH0mABJxCgD0AnRJJ+kECJGB3AhQA7R5B2k8CJBDUBFgC7H34P37toDzdPruUrpJe7t5+oC7aaNsrj+rrx2EPAiwBtkecaCUJkAAJgABLgHkOSIAESMAaBCgAWiMOtIIESIAEfCJAAdB7bBHXo2T1oguq9PbhQ1HlvY8XTu39QpyRaAQoACYaem5MAiRAAl4ToADoNTJOIAESIAG/EKAA6BesXJQESIAEAkOAPQADw5m7WIsAewBaKx60hgRIgATiIsAegDwfJEACJGANAhQArREHWkECJEACPhFgD0CfsHGSzQmwB6DNA0jzSYAEgooAewAGVbjpLAmQgIUJUAC0cHBoGgmQAAm4I8ASYHeE+HMnEmAJsBOjSp9IgAScSoAlwE6NLP0iARKwGwEKgHaLGO0lARIgAR2BYBcA922/IQsnnxZJIqqPX9T9R3Lx70h5rmduKVbePpd6LP3qrCyZ/rfM3FRRUoYkjY5wxI0omTv+lOQtlFoad8zOs/8/AhQAeRRIgARIwD4EKADaJ1a0lARIwNkEKAA6O770jgRIwOEE2ANQZMyAQ5Itd4h0HvC4ivZfO2/KvciHUrZaettEf+LQo/LntuvSoW8eqdM0i7L7zq0HsnnlZfnj56tSrFxaadU9l2388beh7AHob8JcnwRIgAQSjgB7ACYcS65EAiRAAvEhQAEwPvQ4lwRIgAQSmQB7AMYWAB89Eln9zQVJmzG5JEkicvXSfanZ6DH5YfZZSZEyqTyWLaX8p002WbvkoorerZtRcuT/IqRh22xSuso/ouF/14fLkX0REnnnoZSslE6qPpVJfb5m8QW5eDZS0mVILk065ZBr4fdl+exz6mdFyqaRag0e8/pEnDh0W/7vv9fl9q0HsnvLNflgbqkYa0wedkyy5w6hAKijwh6AXh8zTiABEiCBRCPAHoCJhp4bkwAJkEAMAhQAeSBIgARIwMYEgr0EGKFDBiBEvfa988i1K/fl0J6bEpIqmcz//JR0G5RPzp68K+WqpxeU0xYtm1Ze/s9OeWdKcfn7+B1ZOvOsvD25mPz53+sya8xJmbGugvyy4rJsWHpR3ptRQuSRyOLpZ1RJ8U8Lz8vRfbek94iCMvm9o5KvaJjs2XpdmnXOISUrp5Nta8PliQb/CIXeDOzb8sWcqny5U7XfZf62KpIpa8roJSgAxqbJEmBvThifJQESIIHEJcAS4MTlz91JgARIQCNAAZBngQRIgARsTIAC4D8C4KVzkVKhZga5eS1KCpVOI6lSJ1PZeu9OKx4d3WuX70v4xXsybtBh6fleAYm4HhX9DMTBbrV3yKJdVWVYj/1Su2kWqdvsn1LcqKhHkjx5EhnWfb9au1z1DPL7xnC5fC5SCY1XL96Tjv3ySuHSaWKdJIiMF85Eqs+z5AyRPAVTxXgG2YpDu+6TVi/+U94LYbFBm2zS9pXcFADjeC8pANr4S4umW5rA77//LmfPnpW6detK+vT2aaMQCKhk4ztlCoC+s+NMEiABEkhIAhQAE5Im1yIBEiCBABNgD8CYJcAPoh7J+dN35fTROzEEwK8nnlaCXb0WWWXq8GPy8ruuBcCB7fZKqxdzxirnfbPDXqlQM6PK9sNInzG5ZMsTKisXnJcf55+X4hXSyoCPC8c4AZuWX5LtG6+qzyBQPtUqa4yf7/7tmur9V6ryP79o7/39umz+8bJ8saEiBcA43iV/9gD89ttvZcSIEVKnTh154403JHfu3PLo0SOZPHmyrF69WoYNGyYVKlSIYd3evXvlhRdekB07dgT4GyBht3OKH75SCXb/wQ1nvUqVKjJjxgwpV66cRyiPHDkin3zyieTIkUP27dsnH3/8sTz++OMycOBASZEihRw/flwGDBig1sX6Zp97tJEXD/kjlr6w8cJkRz/KHoCODi+dIwESsBEBCoA2ChZNJQESIAEjAfYAjN0DEIy2rQuPIQD2abpb+n9YWAqWDJNB7feqC0NcZQBCIAxNlUxeGPjPpSLa+HzIEZXFh1JjbRzbf0sKlAiT+/ceSvsqv8uS3U94dUhx+Ue3N/NJ6jTJ1Dz0I2xT7r8y/rsyqlwZgyXAsZH6uwdgz5495c6dOzJ79uzozRcsWCCpU6eWFi1axDIoMjJSiX/Vq1c3jf+DBw/k4cOHSgyx8nDnh5Vt12y7d++ezJ07V1588UWvzfW3//GxzWtn4jHhiSeekKlTp3okAOJslylTRpYtWyYFCxaUPXv2SObMmQXZcqtWrZJp06bJqVOn5JlnnhH0gfv+++9NP4+HuaZT/RVLb9gktE/ermel88YegN5Gj8+TAAmQgH8IUAD0D1euSgIkQAIBIRDsJcCH90YIhLk06ZNLyxdzSZW6GRX3L0Yfl12/XpMBHxdRoh/+fnB3hBSvmFZ2/nJNaj2TWW5HRKkbdlEmfHT/Lfmo30EZ/21ZyZg1hYx4+YDkeDxUsuYKkQLFw9Tz507dVeXBpSqlk4xZUkqNRo/Jkul/S6GSYXI9PEoi7zxQmYWeDvQaXDj5tPQYkl/K18ygpu3cfE0+HXxYchdIJW165pZLZyNl1cILki5jcqn5dGap1yKLJE2WxNMtHPucv0uAkT2EbKW///5bMmX6p69jhw4dlLAUHh4ukyZNkpCQEMmZM6d06dJFfvrpJ8GcQYMGRTOfOXOmXLp0ST1/9OhR+eKLLyRDhn/ijLFx40YlGt69e1dOnz4tzz33nDz11FOCedgzSZIkcuHCBXnppZdkyZIlcuDAAYmKipIePXpIrly55KuvvpLbt2/LsWPH1Od9+vSRQoUKqbXNnjdb98cff5Rdu3apdWrUqCFJkyaN5YfZWnPmzFH7XL9+Xc3v2rWr1KpVS/lrZGO2r/5gbtq0Sf744w/Jnz+/EoYgsEBIglCUMmVKef/99wXZQ8Z1zWxAzBADlBt269ZNscOAkAsRClwh7s6fP9/UfmMcZ82apeJw8+ZN2b17t7Rr1075uGHDBiV6gbmn67uyzfiSfvTRRyoOiOlrr70moaGh0Y94wgoitdFf2IwMVoxKlSpJs2bNYn03bN++XYl4adKkkSlTpsjSpUuVAGhcK1myf/6xQhvr1q1TWbG//vprjM+REfvkk0+qOGAgvsig/eCDD0w/L1KkSIz5P//8s+A/8H/11VdV7BYvXqzOZ9q0adW5g204X3gfmjRpon5+7tw56du3b4x30tW7cv78ebdcYJSvbJANiYxiiP949/v372/6bnpyzsx8QJalK/8hgBrfBbN3OdZB8NMHLAH2E1guSwIkQAJeEqAA6CUwPk4CJEACViIQ7AKgN7G4fuW+hKVPrvr5eTKQjffwgUjaDMljPI51QlMnk5BUSdXnVy/fk5DQZNFZfJ6szWfiR8DfAiCsq127thJKXn/9dZW59MMPP8jbb78thw8flmvXrknlypWlbNmysmjRIiVA5MuXTy5fvqwc++abb5SYAqFp+fLlSmSAuKQfEB8gxkAcvHjxotSsWVM9A0Fv5MiRMmrUKPWzVKlSKbEQv+hDBGzatKkqs/zuu+/UfwsXLhQIQxBaDh06pPY2e37NmjUx1s2YMaMgqxFroLRx7Nix8sorr8TwA4Knq7U+//xztfcvv/wiQ4cOVcKMGRt8pvdHE+U0FhBAs2TJIjt37lRiT8WKFWXevHlKgG3fvr0SWJFZaWSOdc1sgNAKsW7ixIlqiy+//FL9fcKECdKvXz8pVaqUKlU1mxsRERHDfwiSH374oRJ+IVLC9s2bNyvxF3bC5vXr13u8vtE2s7cAZ6Zjx45KxCpZsqS8/PLL0Y95wgrCodFfnI9evXopkRfnEWdIP3DOGjdurLL20qVLp0RYZABCoDauBQFaP8ARZ+jpp5+WM2fOSJ48eVS5L/6OPVu2bKkex/sCcXP06NGmn9erVy962YMHD0qnTp1k69atyl4IV1gP7yBEPnDInj27OhMQz7Zt26bsxf4o3UdJsj6WOKdm7wqE67i4wCBf2Zw8eVLZDB/QSxHnCN8TZu8TBGV35ww+mvmAd9jMf9iuP2+u3mWI7IEYFAADQZl7kAAJkIB7AhQA3TPiEyRAAiRgWQLsAWjZ0NAwPxKIbw9AiEf4BR0DgkXRokVjWQuhYciQIUpUg6AxePBgyZYtm3oOgh0yjSCGjBs3TmVK6QVA9EBD5h9+qYeAAnEOYpF+QACE0HLixAn1MbKcsEbx4sWVqAHRA6N58+by/PPPy7PPPqv+Xr58eSV2oK8aBCo8iwGxCH+G2Gb2PLLA9Ou2atVKZR0iqw3j/v37gqwhvR+u9tavBRGmWLFiAn/M2GgijeaPEbRezMHP9CWWYI5yUvRiNDLXr6u3wSiyQYBCz0ZcagGBFSJRmzZtolno55oJgGCNbDgzOyEyQqj1dH1PBEDYgDOBjEcIRu+88040Mk9YbdmyJZY9yApEfCDUGvtXYnH078P7AJFUHwNkXxp905fF41nMQaYe3hcIuDhXyGSFWIUMSa1kHoIuWOGdMPu8QYMG0X5+9tlnak28d7AbIjyEW7xHrVu39kkANHtXIKrHxSU+bCCM7t+/X72r2vuFd9js3bx69ap6Lq5zBlHTzAf8Y4AnAqCrd7lq1ap+/Kb+d2n2AAwIZm5CAiRAAm4JUAB0i4gPkAAJkIB1CbAHoHVjQ8v8RyC+PQCRJadl5NWvX19lGxkHMqlQYgeRB9lzKIvEQAYTRCSUBEOgQOacUQBE1lDnzp1VFhfKbCGIIJNNP4wCIC5GCAsLU1mBeqEOc1E6qGVtIRtu+PDhKttQLwggw2rMmDHqAhOz5yEeGddFRpy+HNQogLnaW7+WXkAzY5MQAiDESSNzTwVACEuIMbLfMCAoQkzRWMRXAHzrrbc8Xt+dAIjsMAhkb775phKAUWLurQCIMlujvxB1canH9OnTlcCKP+sHhEGcd8QPQxNhcSaNa0Hs1Q8IfRDSVqxYoT7G+wDhC2ekYcOG6j3AKFy4sBIF4Z/Z56VLl45eFkIhMkp79+6tPkPvTIjAYIG5vmQAmr0rGgtXXLC3r2zwHkLYwz8QaMPV+wT23gqA2vsOsdgTAdDV3ohvIAZ7AAaCMvcgARIgAfcEKAC6Z8QnSIAESMCyBFgCbNnQ0DA/EghECTDMh9A2fvx4JW5oAhIyZnCxAUQ//PKM/mdGARACCHrUIUMQpYoQ9ozDKACihxmeR481vVAHMQ/iCTIE0UsMGYso1UQpqiZqQCDD53/++afqsWb2PHqm6deFeAm7IFRowygAutpbv5ZeQDNjkxACILLLjMxdCYAo+UXpqtbzDiWeYAOhThuIZ0IJgBC/PF3faJvxTED4Q3kyuCOTE8NbARAl5EZ7cDEHytWR4YmfIZtSP5DVB8ER5bYYmgAIYcy4ltFm9IFEVioyZZMnT66yZtG3EKIjzgneH4jVEKwgjKO82+xz9D3UBsrqwQpipjZwqQuyXHFu9QIg1sNzKHGNqwTY7F1BFm9cXLC3r2zQAgCCPN5Tbbh6nyB2eiMA6t93/OOEmf/YU3/eXO2NLNNADJYAB4Iy9yABEiAB9wQoALpnxCdIgARIwLIEKABaNjQ0zI8EAiUAQqRDhhwEN22gLBV/r1atmqxdu1aVJOKXaFwuAaEKfb+QXdi2bVvVTw1lkQUKFFBZUrjcQhtYG4IGBBKU80IcgdgAoQp95ZClBWHx7Nmzam2siz50mgiCvmYolYQwiOfRkw4ZU66eh936dXHBCEphYVPevHnVpRa4+Vjvh6u1IEpBdIC/EJeQ5YVegF9//XUsNsiC0u9rPBa4RAKMV65cqS5KAE/YgAxL/F/0T0PpNUQjPXNczGFmA0RMzIWYCpYobUVZKgRcrIOSYGSAms2FEKP3H37CLvRZQ9k4Yqq3E6WssN3T9Y22GS/UQLYoyl2xJi6GwQ27ODe4mAPDE1aIMzJa9f5qZeoQ4nDhC7L09ANxb9SokbqoA5dxoA8hzhKy7Yy+6TP1tDXAEwIbRD7wwTmGzejhCDtQloz+ksjGhAhp9rneHghcKB1G/0uU/iIrFhfc4GzgPUAcIXTjbCGbE/06UeKKcwxfwQliuBZLiJRm7wp6AOIdc8UFNvnKBn01IVpqvT5xcQl6O5q9y56cM/xDgpkPrvzH+wzu2ruADGR8Vxi/R/z4NR1jaQqAgSLNfUiABEggbgIUAHlCSIAESMDGBNgD0MbBo+k+E4hvD0BvNkYvP+0mYG0eeuBBrEJpotmAYITm+sjqgxCAX/CxBi4R0QuAuPgDlwQgYwoCQVwDduAZbU8IgBCxUC6JslZjM3/j867WhjgCocnoo/55T9fCHHdsvGGvf9abda9cuaKyG/U36GI+PkM/PH8MT9c3s01vD+KBTDqzrFFv7DbaA8EXvsd1zhBnCK5GYdIT33CGYLvxHGFfrKmPBfxw9bneR4i8EAO1NfEuQayDuIhMSWSBYkDUxHPYx2zE9a54wgVr+soGgieESoiW+McAbS39u+xJXOPyIS7/jefNm3fZE7s8fYY9AD0lxedIgARIwL8EKAD6ly9XJwESIAG/EmAPQL/i5eIWJRDfHoD+dgvZNt27d5datWoJfvFFRhbKO1FaqQ1jCbC3NkEQ0Pc183Y+nycBuxIwXobizg8nvCt294E9AN2dUv6cBEiABAJDAALglfBw9Q/Ungz849VjmTJJklt3Ij2b4cmqfIYESIAESMAnAiwB9gkbJ9mcQKBKgH3FhIwf9JhD9g8yo1B2WqJEiRjLoUwYZbP16tVTpZHeDKyJ/mzI5kG5qFlZpjfr8VkSsBMB9L1DWTmEdXdn3wnvihN8YAmwnd4w2koCJOBkAhAAr9+4oTLnPRmoPEmPljYUAD3BxWdIgARIwL8EKAD6ly9XtyYBqwuA1qRGq0iABEggcQhQAEwc7tyVBEiABIwEIADiH6hvRkR4BCdtmjQSEhJCAdAjWnyIBEiABPxMgD0A/QyYy1uSQCB7AFoSAI0iARIgARsRYA9AGwWLppIACTiaAARAjBs3bsg9N1mAKVOkUBfaYTAD0NHHgs6RAAnYhQB7ANolUrQzIQkEogcgbvrFLbh169Z1ebmA0SeU9B44cEDdQKs1/E9IvwO9Fm4dxv+DiDJl/fCFTaBt534kQALWIcAegNaJBS0hARIIbgKaAPjg4UO5FRHhUgSE+BeWJo0kS5qUAmBwHxl6TwIkYCUCLAG2UjRoS6AIBKIEGM2Rq1SpIjNmzJBy5cq5dW3ZsmWCX3IzZswoL730UqybVN0ukEgP7N27V1544QXZsWNHDAuOHTumPp85c6YUKlQoxs/0bHBjrNn8RHKH25IACViQAEuALRgUmkQCJBCUBDQBUHMe5cB3IyMlKipKfZQ8eXIJDQlRZb/6wQzAoDwudJoESMBqBCgAWi0itCcQBAIhAMIP3No7depUjwRAZP01btxYWrRoEQgECbYH/h8/iH/Vq1ePseZvv/0mFSpUkNDQUNO9NDbFixc3nZ9gBnIhEiAB2xOgAGj7ENIBEiABhxAwCoCeukUB0FNSfI4ESIAE/EiAPQD9CJdLW5aAP3sAbt++XZDNlyZNGpkyZYosXbpUCYCzZ8+WU6dOSaZMmaRnz54xMvzwy2337t2lTJky0rBhQ+ncubMsWbJElQPjX1QhDubKlUtl02E+yoMvXLggKVOmVH++efOm7N69W9q1ayeXLl2SDRs2qLX69Omj/j5p0iT1L7E5c+aULl26xIrLxo0blQh39+5dOX36tDz33HPy1FNPqeeMduPvehvy5MkjyAIcNGhQ9Loo/cUtxbgh7umnn5Zq1aqpn5mxOXfuXIz5P/74o+zatUtu374tNWrUUFmU7uy37EGjYSRAAglCgD0AEwQjFyEBEiCBeBOgABhvhFyABEiABBKPAHsAJh577px4BPzVA/Do0aMqiw897tD0WMtyg7gGgW7ChAnSr18/KVWqlBL19OPZZ5+VTp06qQzAuXPnCkQ5CH4QAZs2bSr79u2TNWvWyMiRI2XUqFGCvfLmzSsffviheh6iG0qHN2/erMS+ihUrys6dO5UId+3aNalcubKULVtWFi1aJEWLFo2x9/nz56VSpUpqzYsXL0rNmjWVgLd169ZYdufIkSOGDR06dJB8+fLJ5cuX1ZpYA75g7oMHD5SABzETYqUZG5QHa/MXL14sCxYskO+++05QJjx27FjFw539iXeSuDMJkEAgCLAHYCAocw8SIAEScE+AAqB7RnyCBEiABCxLgCXAlg0NDfMjAX+VAH/yySdy8uRJJfRhaALg+++/r8phcSEIhLUzZ86ozDpXAmDz5s3l+eefV0IaRvny5VUpMbL5Zs2apQQ1jFWrVqnPkWWI7L3s2bMrsUzbe+LEiUrYg6iHTDuIjuPGjVMCn35AAIStJ06cUB+/+uqrSpTTynj1drdp0yaGDRERETEEwPHjxysREHtjvPbaa8ou9PozY6MXAFu1aqWyD5HJiAHxMkWKFG7t9+NR4dIkQAIWIMASYAsEgSaQAAmQgIhQAOQxIAESIAEbE6AAaOPg0XSfCfhLABw6dKgq2R09enS0CAeBbuDAgVK/fn1V0oqROXNmKVasWAz79RmAKL/t37+/yvzDQH+94cOHK5HPWwFw7dq1SnBEpt6AAQNUVp07ARD2hoWFyZYtW2LZfeTIkTgFwBEjRigREvtgDBkyRJImTapKlc3Y6AVA+I0MyWbNmkWzAUt39vt8EDiRBEjAFgQoANoiTDSSBEggCAhQAAyCINNFEiAB5xJgD0DnxpaeuSbgrx6AyOpDdt7y5ctjCIDTp08X9Mp76623XBqlFwAh/hUuXFhl4j18+FDNRVkxeuN5KwBijWnTpqk+hBAhhw0b5lYAbNKkicoWXL16dSy7V6xYEacAiGzE+fPnC8p5MeAXsvru3LljykYvAEKghPAIEVEbVatWNbUfl4+gX6HxhmGeexIgAecRYA9A58WUHpEACdiTAAVAe8aNVpMACZCAIsAegDwIwUjAXz0AIXI1atRI8ufPL0WKFFFCWO/evdXFHihvRQZgtmzZpGXLllK6dOlo9AcPHpT27durMlxkwKVNm1ZdFIILNNDbr2TJkip7b/DgwbJ+/XqZMWOGEvTeeecdWblypeqbd/jwYWnbtq36e4YMGaR169bqEhCU90I8xEUcyAbE52+++WaMsOMZ7IHy3ePHj6sSXoiZ+LPRbvikt2HevHnKVgh+sBeCZdeuXVWGIzL+/vrrL9Wj8N69e6ZsNF8xH2XSKDEuWLCg6m+Ii0xwcYiZ/XPmzFHZhcgO5CABEnA2AfYAdHZ86R0JkIB9CFAAtE+saCkJkAAJxCLAEmAeimAk4K8SYI1leHi4pE+fPsZNv/gZevghwy116tQeYcc6EMjQBy8+A/tCFHS1DgRAlAXj4o7Q0FC1p354azfmojcgyn7hr364YqN/5vr16+oCEdw2rHEz2o+f4+IRCKocJEACzibAEmBnx5fekQAJ2IcABUD7xIqWkgAJkAAFQJ4BEhARfwuAdoNsvATEbvbTXhIgAWcToADo7PjSOxIgAfsQoABon1jRUhIgARKIRYA9AHkogpGAv3oA2pUlbib+5ZdfpF69etKgQQO7ukG7SYAEHEqAPQAdGli6RQIkYDsCFABtFzIaTAIkQAL/EmAPQJ6GYCTgrx6AwciSPpMACZCAvwmwB6C/CXN9EiABEvCMAAVAzzjxKRIgARKwJAH2ALRkWGiUnwmwBNjPgLk8CZAACSQgAZYAJyBMLkUCJEAC8SBAATAe8DiVBEiABBKbAAXAxI4A908MAhQAE4M69yQBEiAB3whQAPSNG2eRAAmQQEIToACY0ES5HgmQAAkEkAB7AAYQNreyDAH2ALRMKGgICZAACbglwB6AbhHxARIgARIICAEKgAHBzE1IgARIwD8E2APQP1y5qrUJsAegteND60iABEhAT4A9AHkeSIAESMAaBCgAWiMOtIIESIAEfCLAEmCfsHGSzQmwBNjmAaT5JEACQUWAJcBBFW46SwIkYGECFAAtHByaRgIkQALuCFAAdEeIP3ciAQqATowqfSIBEnAqAQqATo0s/SIBErAbAQqAdosY7SUBEiABHQH2AORxCEYC7AEYjFGnzyRAAnYlwB6Ado0c7SYBEnAaAQqAToso/SEBEggqAuwBGFThprP/I8AegDwKJEACJGAfAuwBaJ9Y0VISIAFnE6AA6Oz40jsSIAGHE2AJsMMDTPdMCbAEmAeDBEiABOxDgCXA9okVLSUBEnA2AQqAzo4vvSMBEnA4AQqADg8w3aMAyDNAAiRAAjYnQAHQ5gGk+SRAAo4hQAHQMaGkIyRAAsFIgD0AgzHq9Jk9AHkGSIAESMA+BNgD0D6xoqUkQALOJkAB0NnxpXckQAIOJ8AegA4PMN0zJcAegDwYJEACJGAfAuwBaJ9Y0VISIAFnE6AA6Oz40jsSIAGHE2AJsMMDTPdMCbAHIA8GCZAACdiHAEuA7RMrWkoCJOBsAhQAnR1fekcCJOBwAhQAHR5gukcBkGeABEiABJuh8LQAACAASURBVGxOgAKgzQNI80mABBxDgAKgY0JJR0iABIKRAHsABmPU6TN7AMZ9BlauXCmPHj2Sxo0b87AEEQFf4v7777/L2bNnpW7dupI+fXpL0FqxYoUkS5ZMnn766Vj2bNu2Tc6fPy9PPfWUpE2b1hL2akZYkaVVALEHoFUiQTtIgASCnQAFwGA/AfSfBEjA1gTYA9DW4aPxPhLwZw/Ab7/9VkaMGCF16tSRN954Q3Lnzq3EtMmTJ8vq1atl2LBhUqFChRiW7927V1544QXZsWOHjx4l7LSbN29Knjx55Nq1awm7sMlqVvPd7w5beANj3D2JDc52lSpVZMaMGVKuXDm33t27d09KlCgR/VxYWJjs2bNHvSMDBw6UFClSyPHjx2XAgAFqXV/GpUuXpHjx4nL58uVY0x8+fChly5aVr7/+Wu3p7r3zhIEvNprN0bOEgOnONv0agbQzofz1Zh32APSGFp8lARIgAf8RoADoP7ZcmQRIgAT8ToAlwH5HzA0sSMDfPQB79uwpd+7ckdmzZ0d7v2DBAkmdOrW0aNEiFpHIyEgl/lWvXt2U1oMHDwTCBcSRuAbElblz58qLL74YL+p3796V7NmzB0QA1PueUPbHy3k3k+1go6/+G+Pu7lxq+zzxxBMydepUjwRA7DF8+HAZMmSImp4kSRKBCPj999/LqlWrZNq0aXLq1Cl55plnBKKPLwPCdaFChUwFQKwHoXLevHlSuHDhON87POvt+Yzv+dBYQsCM6zvByMXTWPnC0wpzWAJshSjQBhIgARIQoQDIU0ACJEACNiZAAdDGwaPpPhPwtwCIbBxkL/3999+SKVMmZWeHDh2UOBceHi6TJk2SkJAQyZkzp3Tp0kV++uknwZxBgwZF+zRz5kxBJhOeP3r0qHzxxReSIUOGGD5/9NFHkjRpUomKipJevXrJu+++K/hFuVu3bvLSSy8pARJiCmyAKImsojlz5qg1rl+/Lrt27ZKuXbtKrVq11GeLFy9WokuqVKnkww8/VAIg7MB8CDUXLlxwua4xGD///LPgP8x79dVXlbhz7NgxadKkidy/f19+/fVXadu2rcr+gu/9+vVT/uvtx5pLliyRAwcOKB979OghuXLlUiWcyKjEqFSpklSrVi0WU/xs1qxZan9ktu3evVvatWunmG7YsEHKlCkjffr0UWt4ygkxNbNR8x2lpydOnJDevXvL1q1bZf369dK3b19ZunSpS+ba3I0bNyrBBwLZ6dOn5bnnnlNlqmb8zZjEx1ezuMMus3Op2bt9+3ZZtmyZpEmTRqZMmaJ8hLBmxlJ/NuAfzhYyYfUD2W5PPvmkOrsY+fPnVxmzRYoUiX4M5+bTTz9V4jpEw9dff930fHgqAIKz/r378ccf1Ttx+/ZtqVGjhiqB1xjozyfeWbx3OIs4z+B37tw5efnll2OdD+NZbdasWazvLTOWWE+zDWfW+J1hPBfI2DV+hxhjgXX0742ZLT5/qfp5IgVAPwPm8iRAAiTgIQEKgB6C4mMkQAIkYEUC7AFoxajQJn8TCEQPwNq1awt+wYZIAVHthx9+kLffflsOHz6shLXKlSurUsRFixYpISFfvnzRGUvffPONElfmz58vy5cvV7+0Q4gwDvy8Y8eOSmQqWbKkEvggdE2cOFG+/PJL9ecJEyYoca1UqVJKQINI9fnnn8vChQvll19+kaFDhyrhABlRsBFihj4TDM+PHDlSRo0apYRIbQ/junrbDh48KJ06dVIiGOyHYAV7KlasqDLFIERkyZJFCY8RERHRvkPk1OzHehBMIYxB7IAI2LRpU9m3b58SLSF4QqTB+sWKFYvFtGjRokp0hNiEdf744w8lXm7evFmJr7Bl586dSqTzhpPRRr3fEP8aNWqkbMVAFtqmTZvU+mbM9XMhFEHMBOOLFy9KzZo1Vcwhmur5Q5w1YwJR0xdfsZ5Z3GGbPjZ6W2EjxDH0rEuXLp1oWWsQMM1Y6ufibEE0g38oeUWfPsxv0KCBimnLli3V43g/IHDXq1cvejrKjMEG7xHeD4jYZiwg4OkzACEAo7wYfCCiaxmAeOe09w7nHlm63333nbJr7Nixao6r8wnBFf0EcZ7PnDmjSv6PHDmihHr9Gcb7qT+rOMOesIT9mm1m3xn4TH8u8A8M+u8Qs/cfZzEuW/z9vRuf9dkDMD70OJcESIAEEo4ABcCEY8mVSIAESCDgBNgDMODIuaEFCMS3ByB++T558qTyBJk3EJuMA4ICyhwPHTqk+pkNHjxYsmXLph6DiIEMHwhy48aNU4KE/pf3jz/+WGX+QbCAmICsKIhVxgFxAqITsoMgIqJsVxMfIKSg1yAuZ4CQBJECGUEQ9CBeQJSDEAnxDOITRBkIa61bt44lAGrPY39X6+pt++yzz1T2H/zG2hBBwQuCEQQR/B0ZiRhxCYDNmzeX559/Xp599ln1bPny5ZXgAnuwLsRLrZ+ikSkEJgiAeB7ZacbyVohOEEohbHrDyVcB0Iy5nhn8gU2IJwayJnEmUAqq5++KydWrV33y9cqVK6ZxN8ZGb+snn3yi4gkRGEMTAN9//31TlsZzi3JViLDo0YfziRghexUZmVqJPLItERsIg9qAMA7RC8Jgw4YNpVWrVqbnA++jXgDEOYf4CyE9c+bMpgIg1kLWJbJEMZBtiJL7+AqAr7zySqyz6glLvQBo9p0Bn/TnwijWmr2naEFgfG8s8HXskQnsAegRJj5EAiRAAn4nQAHQ74i5AQmQAAn4jwBLgP3Hlitbl0B8S4AhRGgZefXr11fZbsaBktXHH39ciUxr1qxRZZIYo0ePVmIcMnYgkCHTyCgAIsOqc+fOKrMPZYkoBUXZoX4g8wkC4ZtvvqnEPJQT6wVACCewDVlyGBA+IPa5EgCRjffOO+8oYcWYAagXGlytq7cNwg2yClEKiwEhpWrVqqq0EpmREOfGjx+vfhaXAAi/+/fvrzL/MNAjEf3jMB/ZYNOnT1fiU4ECBWIx9VQAfOutt7ziFCgBENlnKHNFVqCevysmOG/uxE4zXyFCm8XdGBt9fCG8Yj+cZQxNAITNZmcurm+C1157TWXlQSjH2cO5x0B/PmTjlS5dOsZ0iLnwEwJ6xowZlZhsPB9g5kkPQH0GILgiU9ZYFhtfARDvkv6s4s+esNQLgGbfGe4EQLP3FP7GZYt1v7FFtQYoXba8lU2kbSRAAiQQFAQoAAZFmOkkCZCAUwlQAHRqZOlXXATiKwB6ShdiFYQuiG6aEAchDBcdQPSDWIJeaEYBcP/+/apXH8QZiHoQgowDwl+OHDmUQIasKAz8HWWYyHRCqR+yEyH66IcrARDZfygThqASlwDoal39HihrRgkierjpBzLE0CcNfkPEgUinF1gwR7Mf8+AbhCBkw+ESFPiDLEJkjqF8Gplk+Az94oxMPRUAUV7sDSejjXr/IOyiHyF6y2HoS4C9zQBERibij5JrvQDoigkEV3cCoJmvruIO+12VACOTFKIzyq8xNAEQgqwZSz0j9LuD4Ie4YrRv314Jf+iph/57eF8QX5QAQwjH59pAv0jEHQOlwXg38F4ZzwfeF28FQIjxmIcbvPXD1flEyTzON8rL9SXAxvOh2aydVWSq6ocrlnoB0Ow7w50AaPaeurPF0++1xHiOAmBiUOeeJEACJBCbAAVAngoSIAESsDEB9gC0cfBous8EAtEDEMah3A4ZRRCttIFSYPwdQtHatWtVyS3Kd1ESi7Jh9ERDdiEuyEB/NVxigQw3iDcFCxaMXgeZgRDrsD4EJ9wUjDJH3AAM4Qjz27RpowQSlB6jJBDZVMj2gnCBvSAIIOMKvQBTpkypSm2xP4RECJPoGYbn0CcPmUMQKtGTDuWSxnX1wUD5JEo50V8OoiIu3EAJX/LkyVVZ9Hvvvaf6rSGTEmKn5jv8RWYk7IdwiUtH8DPYhB5+6HMIoQaiFWyBUISsQmQYGplCIIWvK1euVHuhbBtM8HcIUOCOklPwM/PHFScIQnobIdBpAzGAXRCp4DdKs8eMGaN8N2OuiVnaWYF/EMCOHz+uxC+IQ+Cg53/27FlTJr76ipiYxR09EiFy6c+l5icu4UCvQwivuKQDvSiR7amV5cZ1NiAAIqMN8+Ej3hGIZmAHMRBzt2zZIiid1Zf/Ym+wQf9ICH/oeYgLQZAlazwfEEwRW5xd7KMf6AGp9c1EVizsxnMoA8f7gncsb9686szijOgZ6M8nnoUIiZJsPI9S/nXr1qkLZ/Tno3v37jHOKjJ+9cMVy7Rp00azRzm98Xyj5Ft/LoyxMntPtXYD2ntjtMXnL9QATGQPwABA5hYkQAIk4AEBCoAeQOIjJEACJGBVAuwBaNXI0C5/EohvD0BvbEMvP+0mYG0eRAyIUBCuzAYEKwhyyALDhQQQd7AGLj/QD1yCAAFHnyGInm74e2hoqHoUe+Hv6P/lbmAvzIcw4m54si7EEIiBRv/jWttoP54FQwgiel4QB+ETPtf8jItpQvijrWFmo/YzlMbC3qxZs7rbMsbPIYQhaxEXpyB2ml+uFjFj4umGxth5E3f9HrAhffr0KktRP9ydDWTDgeFjjz2megHqB+KKNbXza/QJmW84U7hERhvxYWFcH+8UxEhXZ1Yfe4jPsAX26ofxfBjPqlmcXLHUnnX3neEq9sZYeGKLp+cokM+xB2AgaXMvEiABEnBNgAIgTwcJkAAJ2JgAS4BtHDya7jOBQJUA+2og+v0hcwh9+ZD5gh6DyGhDqSWHMwkYLwFxppf0igR8I8ASYN+4cRYJkAAJJDQBCoAJTZTrkQAJkEAACVAADCBsbmUZAlYXAFHehzJGZEohGwnluyVKlLAMPxqS8ARQ9o1SbJSVGktfE343rkgC9iJAAdBe8aK1JEACziVAAdC5saVnJEACQUCAPQCDIMh0MRaBQPUAJHoSIAESIIH4E2APwPgz5AokQAIkkBAEKAAmBEWuQQIkQAKJRIA9ABMJPLdNVAKB7AGYqI5ycxIgARJwAAH2AHRAEOkCCZCAIwhQAHREGOkECZBAsBJgCXCwRj64/Q5ECTBu7cSNrXXr1o11SUBw06f3JEACJOAdAZYAe8eLT5MACZCAvwhQAPQXWa5LAiRAAgEgQAEwAJC5heUIBEIAxM2qVapUkRkzZki5cuXUJR6nT58W3PAbqLF371554YUXZMeOHYHakvuQAAmQQIIToACY4Ei5IAmQAAn4RIACoE/YOIkESIAErEGAPQCtEQdaEVgCgeoBiFt7p06dqgTAgwcPSp8+fWTNmjUBcxaXiED8q169esD25EYkQAIkkNAE2AMwoYlyPRIgARLwjQAFQN+4cRYJkAAJWIIAewBaIgw0IsAE/NkDcPv27bJs2TJJkyaNTJkyRZYuXaoEwPHjx0uNGjVUVuCKFSvkxIkT0rt3b9m6dausX79e+vbtK7dv35bJkycrGuXLl5eLFy9Krly5pEmTJrJ48WI5d+6ceu7SpUsyadIkCQkJkZw5c0qXLl3UnJkzZ0qmTJkkSZIkcuHCBcmTJ48gC3DQoEFy/vz56LUrVaokzZo1CzB1bkcCJEACvhFgD0DfuHEWCZAACSQ0AQqACU2U65EACZBAAAmwBDiAsLmVZQj4qwT46NGj0rhxY0H/v3Tp0ok+A/DBgweSLFkyxQDiX6NGjeTAgQPq74UKFZJNmzapMuFevXopoXD58uVy5coV2bZtm8oiPHPmjNSpU0eOHDkihw8flmvXrknlypWlbNmysmjRIilatKgSFkeOHCmjRo0S2NKhQwfJly+fXL58WTp27Bhj7aZNm1omHjSEBEiABOIiwBJgng8SIAESsAYBCoDWiAOtIAESIAGfCFAA9AkbJ9mcgL8EwE8++UROnjwpEyZMUIT0AqAemSsBEMIdMvWGDh0qFSpUkFmzZpkKgFgL2YHICOzRo4eMGzdOatasqQRAzFmyZInaLiIiIloAfOWVV2KsbfMQ0nwSIIEgIkABMIiCTVdJgAQsTYACoKXDQ+NIgARIIG4C7AHIExKMBPzVAxDCXVRUlIwePdonATBz5szq0pDp06cr8RCZgGYZgFgfGYHI8BswYICMHTvWrQB49+7dGGtjHw4SIAESsAMB9gC0Q5RoIwmQQDAQoAAYDFGmjyRAAo4lwB6Ajg0tHYuDgL96AM6ePVtl36F8F8NVBiDEu2rVqqlbgTG0EmCU/KKkF5d3oH8fMvtWr14tc+fOjVECXLVqVZk2bZrqLVi/fn0ZNmyYWwFwz549MdZGBiH2gQ3Yn4MESIAErEqAPQCtGhnaRQIkEGwEKAAGW8TpLwmQgKMIsATYUeGkMx4S8FcJ8J07d1Rvv/z580uRIkVk/vz56qIPlN/qB/oBQryD2FeqVCl1oceYMWOU2IfP0bMPF4JgXu3ataV58+aSN29eJQiuW7dOFixYoPoMQkRcu3attG7dWvUPHDx4sLpQBNl9WGfevHnSs2dPdYEI+gTq10bW4Jw5c2TIkCFKXOQgARIgAasSYAmwVSNDu0iABIKNAAXAYIs4/SUBEnAUAQqAjgonnfGQgL8EQG378PBwSZ8+ffSlH2ZmoVQYz2XNmjXGj3F7b+rUqSVt2rTqcwiB9+/fV+vpB24CzpAhg6RIkcJDr0XdDKxfG0IkxMZs2bJ5vAYfJAESIIFAE6AAGGji3I8ESIAEzAlQAOTJIAESIAEbE2APQBsHj6b7TMBfPQB9NogTSYAESIAEXBJgD0AeDhIgARKwBgEKgNaIA60gARIgAZ8IsAegT9g4yeYE/NUD0OZYaD4JkAAJWJIAewBaMiw0igRIIAgJUAAMwqDTZRIgAecQYAmwc2JJTzwn4O8SYM8t4ZMkQAIkQALuCLAE2B0h/pwESIAEAkOAAmBgOHMXEiABEvALAQqAfsHKRS1OgAKgxQNE80iABEhAR4ACII8DCZAACViDAAVAa8SBVpAACZCATwTYA9AnbJxkcwLsAWjzANJ8EiCBoCLAHoBBFW46SwIkYGECFAAtHByaRgIkQALuCLAHoDtC/LkTCbAHoBOjSp9IgAScSoA9AJ0aWfpFAiRgNwIUAO0WMdpLAiRAAjoCLAHmcQhGAiwBDsao02cSIAG7EmAJsF0jR7tJgAScRoACoNMiSn9IgASCigAFwKAKN539HwEKgDwKJEACJGAfAhQA7RMrWkoCJOBsAhQAnR1fekcCJOBwAuwB6PAA0z1TAuwByINBAiRAAvYhwB6A9okVLSUBEnA2AQqAzo4vvSMBEnA4AfYAdHiA6Z4pAfYA5MEgARIgAfsQYA9A+8SKlpIACTibAAVAZ8eX3pEACTicAEuAHR5gumdKgCXAPBgkQAIkYB8CLAG2T6xoKQmQgLMJUAB0dnzpHQmQgMMJUAB0eIDpHgVAngESIAESsDkBCoA2DyDNJwEScAwBCoCOCSUdIQESCEYC7AEYjFGnz+wByDNAAiRAAvYhwB6A9okVLSUBEnA2AQqAzo4vvSMBEnA4AfYAdHiA6Z4pAfYA5MEgARIgAfsQYA9A+8SKlpIACTibAAVAZ8eX3pEACTicAEuAHR5gumdKgD0AeTBIgARIwD4EWAJsn1jRUhIgAWcToADo7PjSOxIgAYcToADo8ADTPQqAPAMkQAIkYHMCFABtHkCaTwIk4BgCFAAdE0o6QgIkEIwE2AMwGKNOn4OxB+DKlSvl0aNH0rhxY78dgBUrVkiyZMnk6aef9tseCbHw77//LmfPnpW6detK+vTpE2JJy61hdR//+OMPuXHjhtSrV88lO6v7YLmgO9gg9gB0cHDpGgmQgK0IUAC0VbhoLAmQAAnEJMAegDwRwUjAnz0Av/32WxkxYoTUqVNH3njjDcmdO7cS3iZPniyrV6+WYcOGSYUKFWJg37t3r7zwwguyY8cOv4Xj5s2bkidPHrl27ZrLPeJrx6VLl6R48eJy+fJlv/mREAsjHlWqVJEZM2ZIuXLlEmJJy61h5uObb74pp0+flgULFgTEXlfn6dixY+q8z5w5UwoVKuTSFqMPgbYfhsX3nXDl3L1796REiRLRPw4LC5M9e/ao74qBAwdKihQp5Pjx4zJgwAB1Vjdv3izffPONhISESOXKlaVdu3Zq7smTJ+XLL7+U4cOHBySmibUJewAmFnnuSwIkQAIxCVAA5IkgARIgARsTYAmwjYNH030m4O8egD179pQ7d+7I7Nmzo22E6JI6dWpp0aJFLLsjIyOV+Fe9enVTnx48eCAPHz5UooCv4+7du5I9e/Y4BUB3drjbG+IiBB1XAiBE0F69erlbJiA/f+KJJ2Tq1KmWFgAhEs2dO1defPFFn5gYfTx48KD06dNH1qxZY7pefPczLurqPP32229KBA8NDXXrl94Hd/a7XcyHB+L7TrjaEu8jRLshQ4aoR5IkSSIQAb///ntZtWqVTJs2TU6dOiXPPPOMQPxq0KCBTJkyRfLmzauEwyNHjiix8OWXX5ZPP/1Ufbc4ebAE2MnRpW8kQAJ2IkAB0E7Roq0kQAIkYCBAAZBHIhgJ+FsARNYQsnb+/vtvyZQpk0LcoUMHJeaEh4fLpEmTVCZPzpw5pUuXLvLTTz+pTKNBgwZFhwPZUciow/NHjx6VL774QjJkyBD98w0bNsiff/4ptWvXFmQdjhw5UgmOEA2wJ0RIlOMuXrxYCQipUqWSDz/8UK2JtXPlyiVNmjRRPz937pz07ds3hh14ButAmLhw4YK89NJLsY7Kzz//LPgPz7z66quSNGlSlwLgvHnzlH8QAF9//XVZtGhRDFvBBusgU3H37t0qwwm2ws8yZcoo4Qrjq6++ktu3bwuyyKKiotTnEB3Pnz+vsiwxKlWqJM2aNYtl7/bt22XZsmWSJk0aJaYsXbpUCYBm3PSTPWENW/X7X7lyxdROrLtkyRI5cOCAsr9Hjx4qFkb7GzZsqHhB+OjWrZvijz2MZ8fopCsf8dz48eOlRo0a6mxifPTRRypmsANxeffdd2PsZ+Qyf/58Ne/69euya9cu6dq1q9SqVUt99uOPP6rPEBvsgVJzs3ON0l98fv/+fVUqXq1aNY/jpLcf5eYnTpyQ3r17y9atW2X9+vXqDGN/LQ7ly5eXixcvmp51VyyN5x5Zs8Z3Ewa72h9nyhUjvaMQAPE+IiNYP5AZ+eSTT6qYY+TPn19lDnfu3FmJgzly5FBZxWfOnJHPP/9cZQOaMXTa9zoFQKdFlP6QAAnYlYBRAFz36245ez48hjuP58oitauVjvFZklt3Ih/Z1WnaTQIkQAJOIcAegE6JJP3whkAgegBCmIMIBbELAtwPP/wgb7/9thw+fFhl4eEX97JlyyohDAJQvnz5ojPnUOoHoQqCy/Lly5WgAdFEPyIiItQ8CGuHDh1S4iCEswkTJki/fv2kVKlSSvTDvhD59BmAs2bNkm3btqkMOAgJKFdGRhHW1OyAwAFRcdSoUUqANAqAyMbq1KmTEl9gI0QtiFOuMgCxPrIfwQIli0ZbIbRAEIEQCJEI+6HsEUJpxYoVZefOncq2hQsXynfffaf+76ZNm5RQAv8hRkHEgvgEe5o2bRqDF3yAKIW+cunSpRMtswyZl0ZbIMp5yxq26PdHzzIzOxHbjRs3KhEWIiDs3Ldvn6n9EH1h28SJE5U5ZmenaNGi0aa68lErc0YmKURhbeB8dezYUQlnJUuWVD/T9jOLEcQniE5g/8svv8jQoUOVOIbzhQxX+IustLFjx6oyVv15wp6w79lnn1VnBrZAiMS5Qdm4NuLyQW8/xL9GjRophhg4d4gByoT1cYAQa3bWXbE0nnsI9/p3U7PT1f7gZ8bI+P2E9xECfM2aNRUziKE4k8j0g/0tW7ZUU/A9AaF2y5Yt8thjj6kyfvB/5513lPAPkRj9LCEKJk+e3JuvQVs9yx6AtgoXjSUBEnAwAaMAeCPitqz5eZfcvhOpvE4Tlkoa1q4gYalDYlCgAOjgQ0HXSIAE7EOAPQDtEytamnAE4tsDEOIBem9h4BdyvQijWQlRBOV9EKfQx2vw4MGSLVs29WNkJSHrDkLTuHHjVBaaXmT4+OOPVeYfBDEIChC5IIDph1FcgWCAskpcbAGxEMIexA8IY61bt/ZJAIRQCIHGbHz22Wcq+w++IXsNQid6mHkiAJrZ2r59eyVIIoPKWK4MYQQiGDL7IH6gRBK2YUC4wp8hqMEOiFLGHot47pNPPlExg0CKoQmA77//fixu+tJtPOsJa5Rg6vd3ZSdE1eeff14JYRjIUoPf8MFov1EANDs7EJC04cpHV30O4ReELAi3EJNRIq4JgGYxatOmjbITZwIidrFixZTNrVq1kueeey66Lx2y+1CubuSGDD4IfJqg+dprr6k9Idp564MrAQ6CtZ6jK7HbFUsIgPpzb/RBszMuAdCMkdk7hPJiCNwomcd7i3OALExktWqtAiCSwicIgxA40VoAgj1EW4iAyIBEFjFKhvGPBhD9nTjYA9CJUaVPJEACdiRgVgKsiYBJkySRhnUqxhL/4CcFQDtGmzaTAAk4jgBLgB0XUjrkAYH4lgAji0vLyKtfv77KhDMOlFU+/vjjSuxAzzWUnGKMHj1aiXPILIJ4hmwpowAIkQQlf/glH6WVTz31lPolXz+MwgQEAtiCDDiMzJkzK4ERIgHKSX3JAIxLAIQogewvCBAYEHwghHoiAJrZCkHFFwEQGVJjxoxRgh4u9Zg+fXr0n/W8IAwiJuCPoQmAyFQzcoOw5S1rCLj6/REzvVCp2YkLYvr37x+doYi+j+gFByHPaL9RADQ7O3oB0JWPZgIgshAhMEN8g6CHcnS9AGgWI2Rxmolb8BVZp8aya+MZhe8QDnHmMSCQowQZoqg2PPXBlQCHc6/niPfBLAPQFctACoD6MwYxFFm8+AcDvK94/zEKFy6sMitLl/63lApxQ/bgr7/+qkR+ZBZ3795dicrIinTiYAmwE6NKn0iABOxIwFUPwFt3WhKzTwAAEBFJREFUIiVpEpFUoTEz/zQfKQDaMdq0mQRIwHEEKAA6LqR0yAMC8RUAPdhCPQJhB1lPEBU0Ya5q1aoqWweiDIQn9AAzCoD79++XOXPmKAEPogwuBzAOo7iCskFkI7711lvRjyL7D6XAyM7TC4AoG0ZfMZTbxlUCHJcAiNJllIliHW3EdQkIRE2Uu8I3M1shlnkrACLTDD6jFyIyKlFSjawqfIYsS/1AVh+ELpQHY2gCIARDIzdfWCP7Ub8/ykA1AVBv5wcffKBEHfRMxMUu2BtlycgCM9oPvihR1nramZ0dvQDoykczARDCH0p6IUZqAhz+ru1nFiO9OKbPAISQjTMKgU8/jGcU2Z0oO0Z2LAYEK2QO4j9teOoDzi163+FWYwytBBiCmJ4jMmzNzrorlp4KgK72RwalJxmA6NUIwQ9nAQMZsBD+IIiilyK+N3AmIBzj3cHnGIgPSuMRN3yP4BkIgLgopm3btqonKJjEdbuyp99fVnqOAqCVokFbSIAEgpkALwEJ5ujTdxIgAdsTYA9A24eQDvhAIBA9AGEWShGRFQWBRxsoBcbfIV6sXbtWleei/BKXdkAYQS8wZBfil3n0qsPFGAUKFFAlrgULFoxeB+ISSjIxB1k/uBQDpZgQGlFqjBJO9ASDyII1Ie5AbEQZYfr06ZVQ0Lx5c3WrKESSdevWKSFNswPlvbhYAdlUZgISRC2UKaLkECIjynMhRqB8UbNJHxr08IIfECWRvYTMQb2tyKpcuXKl6iWHEmv4j79DJAEjrAvRA6W1KD+GgAb70B8Qa2Fd2AkbcBGElmWm2YDSSXDCpQpFihRRQhTmQXQxctNnW2G+J6y1Um5tfwg3ZnaiXxsYIybodYgSZghoZvaj7xsyRSEEQ9iF0GM8O/ryWVc+vvLKK7HeEmSWQhjG+YRghP566LsIIQn7gT/OlzFGENMQXwieyFJDL0CI1HgW5xPnCZe2IGYQmvXnGoIn/ESGJbIx//rrLyVC6/sSeuoD7EW8Ifbh/KGMGZmgsE9/DuC72VnHOTNjifdTf+6NPmggXe2PUlUzRrBTPyAAIgsRZxICH74rIPhiXYiB4I74w35kY2JAxEemJbKJIQhiDtoDIA74foC4jfcImZUQKJ002APQSdGkLyRAAnYmQAHQztGj7SRAAkFPgD0Ag/4IBCWA+PYA9AYaevlpNwFr83ADKYQtlM2aDYgTKVOmVEIZLghAGS/WgADkbmBtZGOhJx0G5iMrCqWR+gGRDCIexMD4DNzai3WMPpqtiV/iIfxoexpt9cQOCIAQWFCCDJ/ASRu4rRh+p02b1uVSiAf214tOeNgXW4xz9PvHZSf2gx2wU38GzOxH7BDP0NBQ5ZO7s6OtbeajEQpu84VIrM8wNdtPf57iihHWg4Dl7iwgMxDCtllmq7a+qzjp98dZwnNZs2aNYZaRo6uz7gnLuPx1tb8n5xjPIFsVvHG5B3oB6gd8QAy1uONnEACxJ26x1gbePQiB+EcEiILgDxFa6zfqqS1Wf449AK0eIdpHAiQQLAQoAAZLpOknCZCAIwmwBNiRYaVTbggEqgTY10Cg3x96etWqVUsgmqHHIDK9ULYa7MN4uYZVedjFTqvyo10koCfAEmCeBxIgARKwBgEKgNaIA60gARIgAZ8IUAD0CRsn2ZyA1QXAq1evqj5iyBBCRg/KeUuUKGFz6vE3HyzQsw9ZXyhdNZbqxn+HhFnBLnYmjLdchQT8T4ACoP8ZcwcSIAES8IQABUBPKPEZEiABErAoAfYAtGhgaJZfCQSqB6BfneDiJEACJBAkBNgDMEgCTTdJgAQsT4ACoOVDRANJgARIwDUB9gDk6QhGAoHsARiMfOkzCZAACSQkAfYATEiaXIsESIAEfCdAAdB3dpxJAiRAAolOgCXAiR4CGpAIBKxeApwISLglCZAACViWAEuALRsaGkYCJBBkBCgABlnA6S4JkICzCFAAdFY86Y1nBCgAesaJT5EACZCAFQhQALRCFGgDCZAACYhQAOQpIAESIAEbE2APQBsHj6b7TIA9AH1Gx4kkQAIkEHAC7AEYcOTckARIgARMCVAA5MEgARIgARsTYA9AGwePpvtMgD0AfUbHiSRAAiQQcALsARhw5NyQBEiABLwSAG/fiVTPp04VYjovya07kY/IlARIgARIIHEJsAQ4cflz98QhwBLgxOHOXUmABEjAFwIsAfaFGueQAAmQQMITMMsAvHnrjqz+eackEZGGdSpKmtShsTamAJjwseCKJEACJOA1AQqAXiPjBAcQoADogCDSBRIggaAhQAEwaEJNR0mABCxOwCgAauLf7dv/ywBMHSKNaleQNGGpYnhCAdDigaV5JEACwUGAPQCDI870MiYB9gDkiSABEiAB+xBgD0D7xIqWkgAJOJuAUQDcsOVPOXPucgync+fMLPWql6EA6OyjQO9IgATsSIA9AO0YNdocXwLsARhfgpxPAiRAAoEjwB6AgWPNnUiABEggLgKuLgFhD0CeGxIgARKwAQGWANsgSDQxwQmwBDjBkXJBEiABEvAbAZYA+w0tFyYBEiABrwjE2QMwSRJpiPJf9gD0iikfJgESIIGAEaAAGDDU3MhCBCgAWigYNIUESIAE3BCgAMgjQgIkQALWIOCuB2BYWKipCMgegNaIH60gARIIcgLsARjkByBI3WcPwCANPN0mARKwJQH2ALRl2Gg0CZCAAwl40gMwT64sUrda6RjeUwB04GGgSyRAAvYjwB6A9osZLY4/AfYAjD9DrkACJEACgSLAHoCBIs19SIAESCBuAq56ALrjRgHQHSH+nARIgAQCQIAlwAGAzC0sR4AlwJYLCQ0iARIgAZcEWALMw0ECJEAC1iBAAdAacaAVJEACJOATAQqAPmHjJJsToABo8wDSfBIggaAiQAEwqMJNZ0mABCxMgAKghYND00iABEjAHQH2AHRHiD93IgH2AHRiVOkTCZCAUwmwB6BTI0u/SIAE7EaAAqDdIkZ7SYAESEBHgD0AeRyCkQB7AAZj1OkzCZCAXQmwB6BdI0e7SYAEnEaAAqDTIkp/SIAEgooAS4CDKtx09v/bu3feOKsgDMDHEdgJoaWBAolbFQpIAwUKonEHDQUVP44OiQLRgRASiIaGUKRCQBlRUaA4Zg1SEJYjsutvtcnedOY9Txtn7ZnnnWrkM74Q8ATYKBAgQKCOgCfAdbJSKQEC2QIWgNn56o4AgXABC8DwgLU3KWABaDAIECBQR8ACsE5WKiVAIFvAAjA7X90RIBAu4AZgeMDamxRwA9BgECBAoI6AG4B1slIpAQLZAhaA2fnqjgCBcAE3AMMD1t6kgBuABoMAAQJ1BNwArJOVSgkQyBawAMzOV3cECIQLeAIcHrD2JgU8ATYYBAgQqCPgCXCdrFRKgEC2gAVgdr66I0AgXMACMDxg7VkAmgECBAgUF7AALB6g8gkQiBGwAIyJUiMECIwo4AbgiKnr2Q1AM0CAAIE6Am4A1slKpQQIZAtYAGbnqzsCBMIF3AAMD1h7kwJuABoMAgQI1BFwA7BOViolQCBbYHEB+PNvd9vtO7+02dk/540fHT7V3rjxSnvtpefnIA5OTmcPsml0R4AAgf4FPAHuPyMVbl/ADcDtm/qOBAgQ2JWAJ8C7kvV9CRAg8GQCiwvAT7/4rn1w/Fa7enR4/o3+mp21z7/8oX30/jsWgE9G638TIEBg9wIWgLs39hP6E7AA7C8TFREgQGCZgAWg2SBAgEAfAosLwE8++6Z9/OF7c8VN/ZvfAOwjP1UQIDC4gBuAgw/AoO27ATho8NomQKCkgBuAJWNTNAECgQIWgIGhaokAgXEE3AAcJ2ud/i/gBqBpIECAQB0BNwDrZKVSAgSyBTwBzs5XdwQIhAt4AhwesPYmBTwBNhgECBCoI+AJcJ2sVEqAQLbA1B8B+fHOr+3s7O/zxg8Pn243b7zcXvVHQLIHQXcECNQUsACsmZuqNxOwANzMz6cJECCwTwELwH1q+1kECBBYLrC4AHxcKzcAH1fK/yNAgMAOBdwA3CGub92tgBuA3UajMAIECFwScAPQUBAgQKAPAQvAPnJQBQECBNYScANwLTYfKi7gBmDxAJVPgMBQAm4ADhW3ZgkQ6FjAArDjcJRGgACBVQKeAK8S8vVEAU+AE1PVEwECqQKeAKcmqy8CBKoJWABWS0y9BAgQeETAAtA4jChgAThi6nomQKCqgAVg1eTUTYBAmoAFYFqi+iFAYCgBNwCHiluzFwJuABoFAgQI1BFwA7BOViolQCBbwAIwO1/dESAQLuAGYHjA2psUcAPQYBAgQKCOgBuAdbJSKQEC2QIWgNn56o4AgXABT4DDA9bepIAnwAaDAAECdQQ8Aa6TlUoJEMgWsADMzld3BAiEC1gAhgesPQtAM0CAAIHiAhaAxQNUPgECMQIWgDFRaoQAgREF3AAcMXU9uwFoBggQIFBHwA3AOlmplACBbAELwOx8dUeAQLiAG4DhAWtvUsANQINBgACBOgJuANbJSqUECGQLWABm56s7AgTCBTwBDg9Ye5MCbgAaDAIECNQR8AS4TlYqJUAgW8ACMDtf3REgEC5gARgesPYsAM0AAQIEigtYABYPUPkECMQILC4Av/7+p3b39z/m+nvxhefarbdfn/u3g5PT2YMYBY0QIECgqIAbgEWDU/ZGAm4AbsTnwwQIENirgBuAe+X2wwgQILBUYHEB+Oe9++2rb2+3+6ez8888e/1aO771Zrv+zJEFoDkiQIBAbwJuAPaWiHr2IeAG4D6U/QwCBAhsR8ANwO04+i4ECBDYVGDqCfDDJeCVg4N2/O7NS8u//36m3wDcVN7nCRAgsAUBT4C3gOhblBNwA7BcZAomQGBgAU+ABw5f6wQIdCWw7AbgyemsXTlo7drV+d/8e1i8BWBXMSqGAIFRBSwAR01+7L4tAMfOX/cECNQSsACslZdqCRDIFXADMDdbnREgMICAG4ADhKzFSwJuABoKAgQI1BFwA7BOViolQCBbwA3A7Hx1R4BAuIAbgOEBa29SwA1Ag0GAAIE6Am4A1slKpQQIZAu4AZidr+4IEAgX8AQ4PGDtTQp4AmwwCBAgUEfAE+A6WamUAIFsATcAs/PVHQEC4QIWgOEBa88C0AwQIECguIAFYPEAlU+AQIzAsgXgqgb9EZBVQr5OgACBPQi4AbgHZD+iOwE3ALuLREEECBBYKuAGoOEgQIBAHwIWgH3koAoCBAisJeAG4FpsPlRcwA3A4gEqnwCBoQTcABwqbs0SINCxgAVgx+EojQABAqsEPAFeJeTriQJuACamqicCBFIFPAFOTVZfBAhUE7AArJaYegkQIPCIgAWgcRhRwAJwxNT1TIBAVQELwKrJqZsAgTQBC8C0RPVDgMBQAm4ADhW3Zi8E3AA0CgQIEKgj4AZgnaxUSoBAtoAFYHa+uiNAIFzADcDwgLU3KeAGoMEgQIBAHQE3AOtkpVICBLIF1l0A/gtXfgDlnsQxYAAAAABJRU5ErkJggg=="/>
          <p:cNvSpPr>
            <a:spLocks noChangeAspect="1" noChangeArrowheads="1"/>
          </p:cNvSpPr>
          <p:nvPr/>
        </p:nvSpPr>
        <p:spPr bwMode="auto">
          <a:xfrm>
            <a:off x="130175" y="-2522538"/>
            <a:ext cx="57340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data:image/png;base64,iVBORw0KGgoAAAANSUhEUgAABQAAAAMACAYAAAB7NMrNAAAAAXNSR0IArs4c6QAAIABJREFUeF7snQdYU1cbx/83CUuWgigiLhy49957W+veWrfWbb/WXW21ddTRVq17V+vW1ol7770HDlARBUFlk+Te7zlhBQghiQm5Ce/5nu8pwrnnvuf3vrnjn/e8h3v1+q2AxDZtm3vSj/RfkRKY2e1DsmXR0TEitZLMEguBHDkckk3xzu8pFrPIDpESeP0mmK4vIvWNGM1Sv77Q/UiMHhKXTRQv4vKH2K2heBG7h8RlH8WLuPwhdmvU40XstpJ9RMDYBDgSAI2N1LTjkQBoWr7WNjoJgNbmUdPOhwRA0/K1ttHphcvaPGra+VC8mJavtY1O8WJtHjXtfCheTMvX2kYnAdDaPErz0YcACYD60BJBXxIAReAECzKBBEALcpYITCUBUAROsCAT6IXLgpwlAlMpXkTgBAsygeLFgpwlAlMpXkTgBAsygQRAC3IWmWp0AiQAGh2paQckAdC0fK1tdBIArc2jpp0PCYCm5Wtto9MLl7V51LTzoXgxLV9rG53ixdo8atr5ULyYlq+1jU4CoLV5lOajDwESAPWhJYK+JACKwAkWZAIJgBbkLBGYSgKgCJxgQSbQC5cFOUsEplK8iMAJFmQCxYsFOUsEplK8iMAJFmQCCYAW5Cwy1egESAA0OlLTDkgCoGn5WtvoJABam0dNOx8SAE3L19pGpxcua/OoaedD8WJavtY2OsWLtXnUtPOheDEtX2sbnQRAa/MozUcfAiQA6kNLBH1JABSBEyzIBBIALchZIjCVBEAROMGCTKAXLgtylghMpXgRgRMsyASKFwtylghMpXgRgRMsyAQSAC3IWWSq0QmQAGh0pKYdkARA0/K1ttFJALQ2j5p2PiQAmpavtY1OL1zW5lHTzofixbR8rW10ihdr86hp50PxYlq+1jY6CYDW5lGajz4ESADUh5YI+hoiAP5zOydefbSFUkDC/3mAT/5ZSPV79T7sZx83OSbX/yiCmZMJhhAwRACctz8GT4J5g+KljJcUy3o5GGIqHSMCAoYIgHR9EYHjzGSCIS9cFC9mcpYITkvxIgInWJAJFC8W5CwRmErxIgInWJAJJABakLPIVKMTIAHQ6EhNO6AhAuC803kMEnNUIiEPbOgUYtpJ0egmI2CIADhoddQXxcvFiU4mmw8NbFoChgiAdH0xrU/EPLohL1wUL2L2qGlto3gxLV9rG53ixdo8atr5ULyYlq+1jW4MAfC3pdtga2uDMYM7Whsemo8eBCb9uhoREdEZHuHsnAOzJw/SY8SMu8oVStjIpFrH0qUPCYBpEEptARcA4fFG8ZPRBzFEAJx9KlEA1CPzL0n8Y1mAf3c2swAosGw0DlIJZ3Se1j6gIQJg/1WJAqCB8XJlEgmAWRFXulzgdemjbqshAqDFX1+ywllWeg5DXrgoXqw0GHSYFsWLDpCoSzIBihcKBn0IULzoQ4v6GkMAHDnpTxXIJbNHE9BsTIDFgbYYyOzvuqKLi5NjxvwNGNy7DXwK5dN42GP/V1i39TBmThygVSjM1gKgjYcEw1tJUMoZeH1diR0KCUbUlcBFEHDYj4dTQeDqWR53YnR1jen7GSIAzjqZR69lv+riH8sA/KerPgIgj9Cre7HxqQ/69qiI3F+s2fEIPr0e8x6Ux+RhVVOPJ0Tg2qbVOJy3Cya1yI+Yl9dwPigv6tQqCKcvPq92X36KjEfY51gIQsb9OA5wc7GHq5Ot6QMjgzMYIgD2XRn1RfFyfUoWC4DxgTi15STQuAcaFjSMteL+CrT95jnGHZ6DFu7GD56Xr0Lw9GUwlOwDlUGTSiUoXtgThQt4ZBovTNhbtfkI2jWrhgJeuTX2fxUUin1Hr2Jwr+aZfluUNIAhAmDWXl+YpXF4ff0ynjpVQANfV0i00FIGnMSv6z6g9fhOqOJifL9m6igDO1ji9SU6WrcbZdbHi4FOsKDDKF4SViuwLyy/7PnFDE6P98f2X/cBPUaiq69NlhhA8WLB8WJAhAgf7+GfTQ9RqGsn1Mmr7Y6peXCKF2uKFwGRJn5XssR4MeBjpTqEBEBDyVnXcZkJfJn9XR8aD54EYOP2IxjSp206EfDxs1dYu+UQBvRsBd+iBbQOmyUCYLF6MkwsLWDZaiWuKwFZfilmd5Hg9WE5/ngEQMKhWy8ZqrxW4MdHHGZ0k0J1j+KBqGgBbwN57DnN40EMwNlzaNFAisY+HJx5AUFvePid5XHlU5p5ckDZKlK0K83B24VD9EceD+/w2HpHgCpJkwOadrBBZ1slVp8XII8D6nSSwfO2AvNuCXAtJMXYusCpXUocCNPHNabta4gA+NPxPMk1/7Z/64ivF0cm1wJMW/OPPTyf+8EJ1WdHJj9Qb++mSQCU48Pjazh+4SEeBEYiR4GiqFq7DuqVdMEHJtjdKY0JI2om+PGLmnYB8Or6Zdjn2RPTW3kh5OJWrL1fHAMGVINnBueNfnwc658UQN+2Jb5IJHwR9BmFPJ0h0ZKVyPMCAoIjUMSL5ZSapxkiAPZaHvVF8XJrqiYBMA5vL+3C+q0HcfTCa7jVaIGve32DLjXzwe4L0QifrmDR4IUQxq/A+Jqu7KOtd1PcXYqGHf0x5dJCtDKGACiE49jE+pjosgrXptTE0bN30ahWaci0pG0rFEqcvPgAzeqV08n+JIFPkwio7W/aBjdEADT69UUZhIPz1+NACMBJbZHL0wvlqtRAk1pF4c7ej4VPuLF1G87kaY1vm3hDm+SrfHkcM1aG4quJXVHNggRAS7y+6CoAZnm86PRpEmEnPgTnN5+Cskkn1PdSu6HFv8Cuuf/gvHcbTP+mAlw5gOIlRfzL9Pkls+uLwaGQ0TNRTmiV9eKfYstPe8D1GYceJbNGAKR4MSRe1L/tlaFK75HoX9FRv+eNjD7TBsecbgcKYdewZP51+I4cjObq1xINh2t6RqZ40Tde/sarJsMwpKqLfvGh8ocSL09sw3nXVuhZJZcBx2cWEzyCdXhXShpFiA7G9bOXceVhIF6GAXlLlEPT5rVQIU/GT+6WGC+ZUcvo7yQAGkrO8o/7ce46hH2MyHAibjmd8fOE/qq/G1MAZOM9fBqIDdv8UomATPxb989hlfhXwsc7U8BZIgDaFpdiYWsOJzYqsDsc8K4pw4zaHD7fVWDCUQFyOwn+N0QK5TE5Fn+UYFZXCd6cVOLoB8DRhUODOlL4vFdi6n4e5drI0NdDwKHLPN5LOJQsJUGBICVmnRMgV5tumfoyjK4I+N/iceU94JpfgiZlObw7r8C8awIUEg69+8pQPkCByScFKOwlmDhUCvkxORbcz5Sb2ToYIgBOP5a0BFjArpFOaPdniriXtCmI+jfnrIZblV8SRUIB2NU9rQDII+zmHizcGYISzeqheiFnCO/v48gtZ3QcUBs2F8whAHpD+4p45jIBYZc249eH5TAt8cXJUEc+f/MZPvkzF/Z07WeoHZkdZ4gA2GNZ0hJgw+Ll7rS0AqACb/2modPoB2g0dTTal/eA8oUflh/Ig0mL+6GkfWazMP3fjS4Aslg78gNqz8iHRxfG4/Cp22jZsEKmE9G1X9JAmoQ+Q8U/NqYhAqDRry+qF/S/8bRaN3Qva4fo0EBc8juDe+7NMb5Xebhn/kFP5mypAqCu1w1d+2UaeAZ2MGTJlZjjxUAMpjlM+RK7fv4Ptv1Hol3hFAEw7ulhzNruDy7GHW2+744arhx0jQNd+5lmQoD1xou2Z6K6KKBN1zODAKhrHOjaz/rjZROeVOmKrmWTBD8Odq7ucHPQ8xvuDD7TpuKXLOLoLABqfkbWNQ507Weq+Yrp+mK4ABiD25uX4qh3P4xv4KF1hYOpOCaPGxOAfSu24aJdRbSpVxxeTgI+PL6Ky8rq6N+6CHJkYICucaBrP1PNk5YAm4ps9hg3M1FP/e+Z9TWEmLoIqFAqVZl/A3u2QnEdxD92viwRADlnCSYPkCKSZfw9AVp0skFzFwHOCh5z/uYR6CXFnE4cLm5U4F/7BAHw8W4F1r1KQFKmsQzjfAT8uYFH5T4yVHitwA9HUgQ/lvGj/t2cxEWCif2ksL2iwMzLApSJZEs3lGF8KQHr1yrh1NYGXQpB48VV+VqJKXc4zGjBYf8aBQ5EAjauHDo3kqJ6fg7SaAG3riix+b4Ax0ISfNNAgmLOQNgrHluP8rin20ooQ/wNQwTAqUfZEuCE3X73jnJC699TxD1Ny2ZYDbeKs1KyBPf2TCMAxjzF1t/2IrzFYAytkTOZoSAI4DghYcnu7QLoUC4Gt668QIhzcbTv0hxVPGQqT8UE3cbBA5dw4y2H/BVroWOL8vBUfZkkR8iDCzhw/B4ef7JFkQo10LZZWUguqy0Bjg3AvuXb8aBkV4xq6Yb76hmA6pmH8ve4eugoDt9+Dz53IdRoUA+lwg5gyYEgxCgFCJDAu1V/TGjiadANVtcbl679DAoGHQ4yRADs+hdbAmx4vDyYnloAFCIu4pdmQxA06QiWtM+XJl6UuP1nI3R8PQPX5zZBTo7Hyy190OxYJ5xa3RF57y9Fk/GxGD9OBr/FOyAMWY62J/vAr+o8VH2yDssvVMPiPTWwv/oQcOuu4cfa9oA8BNd2LMNfm4/gIVcOX/UfieHtc2Bfj9Y40e0o1nT2hkQIxcExDbGk/C7sG+QLQS0DsKXyIEbVWYYK+/7F4JJSIPYCfqowHPabr2NClY84OKYZDldfgNovtmD1vhfI32USZvTMifMrl2Lt8RCU7fcTZgysglzhfhhXez5+f3zUZAIgCwF1wY/9my371bY0WFvYGCIAGv36kigAqj9A8+E3sXL+GeTuNwydi8cjVebv6fVY8KIYOuR9hws3ghDjXhzNvmqCml52SCcAyj/i4ZkTOHQlAOH2+VC1YWO0qJgH9lxCpvGit+XR0yMQxy4FICpvBXRuXwHKmydx+OobKAvXRM+ONVDQARBiQ3Dv0lVcuvcSz8MkKFS1Ibo0Lwl3dokzQtP1uqFrPyOYpHEIQ164sjxeStgBGfo94/tO7LHFWBLeFDP7lIEjUmei5wo4jp+2KtCmhQ3unrqLZ7wXmnZsilLh17Dv5AO8sS2Ktl1boHreBOWHj3yFc4dO4NSDT7ArVA6tv6qHcm6ShJgLrog+nq9x8pLavdL5ObbO24MLEQrVfRu2pTFkWgdUcIjH4z3L8a9rK9QP/A83Sw/C8OquVi0Aii1eFB8e49B/p3HpZRxy+ZRGw2Z1UDXXKy3PRAlPqNFvbuHQoSu48UYJj5KV0KZldRR3lQLqAmCJcBz/cz3uVR+E0bXdwAkRqmudn3dvTG7mifd6XKPYte+nrUq0a22H+2fu4klkLtRs3w5flXKheEnc4I59tjJ93tVwP1J9qJVReH3nGs7e8MfDV5Fw9KmMDl/XQQkXJgoKiHl7D0f9ruBaQDRcfMqhReO8uL/mv9Sf6Sl1ELpKu78Xvi2LHrle4vDlT6javwdKhV7P4Jzql2geUYE3sO/AFdwOtUHhYk54f/szaoxOzADUeD3MjfCzG7FQwzPySwv8wlvXjHTTXl+c8C6jazx7H4pL855SvzKcr+/GjgexkLPlWJw9mgwbhcaS+zh76QHuP3uPaFcfNGnfHPULOoBj145Z5+DWqTLib17FtUAlCtZtie6NCiWscFJ8xpPzp3D4ynO8gwcq1GmA1jW9EHk2JUkjT3xGzzI83pxYg/m3fTF+ZP0MvsRI/z737VflLfL6osszEtvwI+D1O126qkQY2hhEJ1RG7TR1zlp8/BSpdcycrk6YNXHAF583M1HP1AIgm8Cjp4FYv81PNRd9xD/WP0sEQLbEt+83MpTyV2DaRWD4IClirwkoVpPD2fUKXCohw69VBCxfo8SdPGoC4GvA2Y1D1zYyVIlUYtoeHnnryTCmIhDwgMexmzyufVCtFE7VHMtIsbAph8MbFdgTnvInmZcUv3bl8OxfBf75JEGvjlIUe6PEihsCeFtO9W/FZQX+eSTgbV4pFrZMFADlHAb3lqF8FI/913hEuUlQPIbHlhAOUztL8OmqEoeCgLI1pagTy6syFT9rqQ33JVFniAA4yc8jeVfXfaOd0GJRgrhnK+UwrZ2dqo7d1L1xiIwXVMt+WQ23cjNTsgT39UotAMqfHsaP6yLRZUonVHZMu+Ay4UVp9v5w+NRvgpblnBF06j8csmmBH3uWRo6wm1i5+CrcvmqN+vl5vDi5H0ed2mBC24KIvfsvftsRjirtG6GKhxwBT6NQtH55SFhGIasBOKQEXu/YgG1RtTG2XxXklSY8HCcvAU4WAKtDOLsO8+4Xw/DOZZEj/CWeyouglo8ET47+jXVvK2N0l9LI6eCEnDkMe2PX9cVb135fEhPajjVEAOy0JEUgNiReHs9ILQDGXZuPOj3eY/bVuWiWM228KDIVABs2nYvPbb7HvKF1UcwnH57MbIBeO4th2IKJ6Fy+CHx9ArGgYqIAWEuOa4t6oMeZWpg3uQN8Jc9w6WUhdOngjL3djSUA1kEvv0r4Yd54tHK/hUX95+JMroYY+9NwNLA/j18HHkGjfXsxvPRHHBjdCG0W3zOpAKguArKfDRX/2LGGCIDGvr5A0wuX8BEXV6/EkYK9MLW5C26k+dzPPhiNci2aonFxB4TfPI4tdz0xaHxrlHinvgQ4Fo/3rsPqV8XQvW1ZuEc/x5HdV4BWAzCoqovq5Zpdt4o2ao6WJTnc/Xc/zrx3ROkmTdCkSDyu7vRDcO2BGFMvNxB2B7uOfkbRKj7IIwvGqX9OIr7VEPSv6GyUJTu6Xjd07ZcV1xddX7iyPF5auME/Q7+7IiKD+06sn3YBcMZflyGUqoeuDbwReeUAtt6KRt5y9dG+Vh58OLcP+/hGmNavPFyV73B8+Wbc8WmNzlXdEPPwBDbeKoDhI2tBei6De2WPYuDf3sSWpReRs3sfNPO2g1MuJ9jFP8P2ecfhOmAgagRtxy+3fPHb4MoW+cJlkfFSRYJr61fimHs7DKidC5Evn+OjV2VUiDqh5ZkIUL6/imVLLiNH0xZoUsQGwVePYsdzH3w7sgl8JGpLgHUQAHW9Rgms/MFfl8H71kHnBkVg++wU1lzNg4VTW1K86PG8m3A/2oSnVbuhWzkn1fWds3GEu/NnXNh9HcrSZVAsF4+nR/biRM6vMKVDUdiEXseKP88CdZujZSlnRD4PAF+mCnzi7qT+TLtG49xi7QLg7P2hyF+zCdpW9IKnlwT392k+p/pCCmXIVSz74wJsGrVEixL2CL9/BttORqPxGCYAxmV4H/ymNPBYwzOyrvcZXftln/tRggCo+X2oJCLPpH1PKYSq3pE4t3E7bhbvhEE13OHg7IB3Zw7hrmMZVCjgiOh7R7H2biGMGdsQBXl27diBy84l0b5dFRSSP8LObS9RceRgtMgfhyf/rcfyp97o1K4yCnDv8SjEHXVre+OzWrKEx8cMnmXKx+PMsjU4X7IvJmaQKMF/SP8+V6v7txZ5fdElJv9YtRtPn7/WpSsKeefF9yO66dSXOlkmATEIgCwe12w5pAKoqSagNrJZIwACqP+VDXrZKDH5KofJbYA9G3iU7yuD/Rk5zhWSYWAOHj/s5hHlKcGspBqAzHIBCA1UYudRHpc/J9Tu8ykjRfeaCVl3oQFK7DjK46raMmzPajLMqi3gn2VKHFfbzVeSU4Jp30gRcUSOhY849OknQ7kXCkw+lX4JsK2vFH8kCoBni0gxrzGHQ+sV+Fet1mCVFjIMc+MxazePEAGwKSLFrCbAlhVKXExKOzRyXBsiAP5wOFEA5IGDY53QdGEknO05zO7ogGchSpUA6OMhxZhtMQiJFMBquJX+KUUEOthbXQAUEHlrF37c4YihP7eCb7rleImZErdK4vtRtZFPIiDi5k5MP+KBsf+rD+7ECvz+tg6m9SgNR5YZ8fo05mwB+v5QEYEr1uB8id74obkXUmS5pMyLkuhX5gW2XHBFnxFtUNaZAxK/HdckAEoub8acs67o0q0BKhV0hZ1Kd+Lx6ugKLHpdO7l2kqHu0fVBR9d+htqR2XGGCIDqNSINiRf/n1ILgB+PTkCV0e7YeucHVEu3FEoHAbDdOQw5vgl9i8oAVeZeHUzMtRrnZtSDqqybKkMvQQCc5nsG39WeiTyb/DCheo4UMYZ/gU3djCUA1sOvxbfh1KjykPGB2NqnBXa0OIDtfX0gVT7CqradcWfUSfzZ2h0h+8YgT7vFVi0AGvf6wjIrEpYAp15Cw5bFLMZGh86Y28EDNzPK/GXJF1EPsP6XQ7DvOwpd7M8m1wCsyt3Dmjkn4T5gODoUZYHI4/25jZhzuSi+G1cHUvatePJ1i8fLQ3/hz6A6+HFAJeTklHi8exFWyL/C7G4lkutW8vERCAkOxo2Du3HGqztmfVVIh1IEmX1qYZEP0LoKOlkdL3OaRWFDRn4fUxr+yzXfd57vz0QAXPkebSckLMGVP9qHCRt59P+xPcrZA1G3d2LavlwYNakJ8j8/hBlbePT+vgWKs7CTP8POueeQ99t+KP1oo1rMqd8rG6Jg7H2s+/U4cg9OWQIc9/ggft7vhOFj6yN/xE0sn38fw2f1pnjR+fkl8+uL1ngZWwnvt67ELkVt9GtbEUXd7SFBZs9ESgQcXo4/Amth6uDKcFPds/yxdc5exHcagb6+r1NqAOogAOp6jZKp6p+mxCgfchl//P4I437pR/Gid7ywmrQp3+rblGiFH5N8qYxDeMg7vLhyBJuelsT/xtWC4shy/P6iOiYPrQYP9VXCUWk+0/z7TDM+55wvgFHfN4PqlpXU0p2zLvInn4dHoN9yLHpWFZOHVVedX70GYDPn+1rvg/zx9M/Iuj7H6tov8zugYT0MyUg37f0oQQBM+cymfh9yuKLhPUUIx7nlq3CpdP80S4CViA4LQdDTK9j8bwSaf98TtRz9VdcOoddY9CptCyhf48C8LXjXagS+Kfoca+ecgGu/YejCsuCTW+I7VZo67emeZdra4Mj8TXhSdzBGsWzk8BtYNvcQ7isA2FXAyBmt4XQq/fucXZEmFnl9MSziaBMQQ7lZw3HmFgCTxD+W+cc2mGSZgPqIgFkmAOarLsPP5QVsf8ChU34eU3byqNjBBm0ilbjkIUXFQAWmnRXA5UupAej3Dvj4SUBIbOolvqrA4YDCxSToWF+KElFK/LKNx6vE+7MqA7AZB78NCTUHkxrbfOTXLhz89yqwMlB3AfBhRRkmlxWwYpUSV5OEPQ5o3cUGXdLWWVTy2LRMiRNqwqMxA90QAfC7Qx7JG3r4jXNC79XRmNvZHn73FVh9Nl6VDTiori1alpVh2JZYHBiRA74zkpYAC/DrG5pqCvInhzB1fRS6ackAVN8EJOrObkz71wWjJtdFxPY/seK6erVGgLOrhJE/lsaDX7cjvMMIDEhVWDkxo/BwKKQCD6VdUfQZ1wlVc7KnmowyAGsirxAB//MnsOfEQ4TmKoP2nZuhdn5bowmAlljk1ju/p06hqF4j0pB4eTHTOdV54q7MQ41eH/Db1TmGZQCqb86hEgDrYa7vDhwfUTZBKFYTAKd4bEXH1qfR68QadC2g9uRtZAEw+fx8EHYNao4dTfdjS8/CkCj9sb5zO5zvewIrOuQDgv+DxPMrk2wCkgTZ3EuAjX19ySgD8MLKlThWuDemNHdOlwGYatMh5XPsmL4DnzqNwDe5LuOnxE1AqkSew9wlz1F3fB/Uy50QG3EP/sWkzRIMmtEGbqlql6b9skAJ///+wF8RrTCrVynkkIfh7rEj2P8gHvl8vCAJuIZb3p0xt3Mx7QX/dfoEWvemDlkdL5PKPcP8jPw+rRwezdZ838lcAEzZXEb59BAmrJej//SvUMYWiLm3B1O2O2D49BZwv7YFP+94mapGMSS50GbUEFR+vjHVhlkp98qmKJJOAIzDw51/YemlaLWSJ1IsnT/RqjcBEVW8zGiHUvFvcPHIcRy68h72Zeqge/saKPjWT8szUSxub/kTG+07Y25Hn4R7VqLwc7vyAIytGY6tSZuA6CIAJr+4a79G2aXZAEklAi24jVG/DKR40eN5V/MXUqq7B4Kun8Suk68g9S4Iz7jnOPPGF2Mn1MKnbYux0a4T5nYqqvZlNvtySn8BMPWGehmdszEKJ38ZH4PbWxZjg23H5PuRugDYFOe13gedT6UXAC3xeVfXL6RMe31JFADVxLZU13hoeE/xikkjAAqICriGf/+7jiCn/CjqGoGbV+PQeFw/NMz5LPUGQvxb+C3YhJeNhmGQ123MW/Icdcb3Qf3E552Ex480AqAyg2eZTh64tnoFDnv3xI+tvCFVxiDsQxTigi5h6Q6g14ymkO9M/z63dP4Ui7y+6Pholq4bbQJiKDnLP04XATBpls7OOTB78iCjTVpd/Euq+adpYxBtJ8wyAdCmkBRzv+YQHsLB7qUC0y8IyFtdhuklgSBnDh+OyLHkKSBLFADVawCqT8A9JxD5kd16E5pndRlm1RBUottp9s0E0wYTawDaX1Xg50spNQDLNJJhnK+AteuUuCDXXQA8X1SKuQ057FurwH61TMM6bW3QL4cSk3fwCDXRkt+0zjNEABx7IGUJ8LHxTgiLErDqbDz23pKn2g24QyUbjGhgi9xOHIpNZ0uAE+rAHeuXWgBE1CP8PW8/otsNxuCqKbuuyuPiIbWTqZbSaRYAG0E4tBR/RTTHzz1Kpi4gy4fg5OK1uFy2H75v4qmWRZMoAB6MRe2+X6P47e3YLWmJCd1KwhlaBMAk7UcegWen92DpFS+M/KExbE+txMLAWpjeP2H3REObJW5zr6sAqF4j0pB4CZyVWgAUPp3F9MYj8fHnI/i9Td7EGoAC4mJiIXOwwePlbdH+8ThcWtgC7pwC/uu7o8WZnjiTWAMw1e68mQiA00qcwJha81Bo62F8V0VtUQwfiG3ftMZ/rQ5gU49CkPDB+PfbRlhRdW/6GoCSo/iu5lwU2+2Hb8vIIESextRKo+HyT1INQDWQvZupAAAgAElEQVQBMhMBUMIHARIvvHwVgqcvg1Xf0mTUpFIJihf2ROECHjqHpRg2ATH69UVTDcCwG1i+4Bzy9h+GTkXjMlj6n7DruBB2HUt/OwfvwSPQTnI6JQMQd7Fq7mnkGTgMX/skZACGnN+E2ReLYPz4upCp1cXJK9H2cu2LyLMbMPdBWUwcWA0eMpYduAAr+JQXLp0dmEFHS7y+6PrCldXx0jHPo4z9PrYUni7VfN8JOLwMfwTXw4x+5eHCsXpIq7HgcWVMHlYVrAag+u7SGQuALeH9+F9M3+WAIRObo1iqDOj0mRipXg7jWCbrMbgNHomv2CYgsU/xz9yjcOjWAw1YoENA+I098GnSHxQvgM7PL5lcX7TGy/j68E58tlBGvcWFHVtxwKE1fmwrYHeGz0RSBB5ahj/f1MG0gZWQiz13xD3D9jm7Ed1hBL4p+UYtA/AzTi9bg+vlBmBs/dyQJJY+OF44pQZgyrOV4QIgxcuXxQu7bCsCT2L2mjC0+a4DKrtwCStjDrph9IQGEPz+wp+vamPakCoJGZ9JLTrNZ5r/oIe/tZ1TXQBU4Ol/i/FXSCNMH1ARrOpKqgxAp3ta74M4kf4ZmeLF0HjJRABMEm3V31O+r4K3a1bhYqnEDMDYp9g6zw+ybgPRydcBQugVLF50HxXGaBcAB5d4gdVzTiP3gOHomOrGo37fqQ7ufEbPMj74eOFvzD7rieFjmqN44uO0MvAkZq6MQrfprWDnp/l9zhLjxdBnNhIADSVn+cfpIgAumT3a6BPVJP4lneTBkwBs3H5Ep0zALBMAYS/B/wZLUUYm4NxuBdYEAKwm3y9dJcgjCNizToH/PmsXACVuEkzrJYV9gBLn/AWEChyqVpeiTJQSM3fxeKsmwpWsK8PYyoD/TR6X3gGu3hI0L8ch+KwC824IUEp0FwAPKjmM6CNDsTAl9lwVEOMmQXVnHltfSvC/rzl8vM7jwDMBXC4OxXgBex8L6eoSGisCDBEAR+1PWQK8c7gj5h6Ow9mnCcXFkzYBSfq5fnEZfm5nhxrzEjIAWR3aE9+kEQChxPvLO7DovwiUb10PVb2dwIc8wKHDoaj+bVf43M04q6FAyCUsXXobHu1aoFFRFwgf3yBI4oMqRRwQfm0H5u2Xo37nRqjoJsfruwFwqFkXHrc2YN79spg0rDrcw29g5R8Xkbv3AHQuzuP6pqXYlaM9pnQojohzicLjt+UQdvQ4XnhWROWCzoh/eARLznlgxHeN4HprG34+kRP9+lSGh50rvNwy3speX5+Ze/mDJnsNWQKcVCOSxYYh8fL6l9QCINvcJXDv9+g46Q3a/zQabcq4QRlwFItn+6Pjtj9Q7/4k1JsiYPryb1Ds3VEs+t9vOFNjMS4aIAD+WCsG52Z1wpD7bbFocnsUxUucOS9H04H18XZhc/TzH4D14yoj+vxqTJi2Hx6/+CUIgA9WolX7a+h3+A/0KhSAVe3a40iLFZjR2Aa3Ns/A/9a8x7jDBgiAqiuB5p0C9d3xN61/te32a+hOwIbUADT69SXxBd2/eg/0KGeP6JAXuHD4NO57tMT4nuXgxqUX/uccl6JRx0ao6qGA/4mD+PdjJXw3vA48357EL8teo+6obmjsqcDDPWuxPrg0erYrA/eYF/DbcQHyZv0xpLprmi8utAuAoX7L8fvzchjRqSRk7x7i0L/n8KRkV6NlAGr6LIv9+qKrAJj18RKt1e8fNd536qHQi934+V8B7XrXgtfHB9i/5xoC8jfHVD0FwOKKQOxfsh2Pi7dEp5pecJSH40WoA8pX8MTHDL8sa4oieIX/5vyDN/V6okMxe0jDL2LhXgcM+qFp8nJAPvgCJJ61Nd6qKF4yeH7J9PqiJV7KR+HkvgdwrFQBxdyAF0e2Ya+sFaZ29kFEhs9E3VFDfhVLl1xHztat0KSwDd5dO4Itjwpi2KimKCZ9hu0/7ULk18PQp6odnu1ehlXvK2NQq0KIe3we244FwLFZv+RNQIwhANL1JeHZV6fn3Qw2AYl/chA//h2JtkOaoKg8CFcOHcHxj5UwfkJjeIdcxOLFV+HcvDValnBE5MuHCPKohcZFQlN9ph09nfFmr67+BrSd0+vtZWw8GIqqXVqjVPhxzF3pj+KdWqFePiUCLx3DzqsCWrIagPlitVwPc+LzNd2eken6ov36klDCRIsAOKkWYo9pek+pg8jdS/C3oglGNPGELReCfX+cgkPnrmiaNwr+F45j1zUZ2o3XLgAOqSLF/Z1rsD7IFz3aV0Q+hOLeIyUqNisLPuldaUR1xB3V8iwT9xp+K7fijF0ltG/gC08HOULvncGW87kx6Kc2KBaa/n3Oq2g5i7wf6fu+l9SfBEBDyVn+ceYQAOPi5JgxfwMG9GiZ4W6/TATctOMofp7QHzaydHXaksFnnQAo4dC1pwwtXXmsXaXEObZEVsph+GAZqsp5LFqnxD0+8wxAz6ISdKgkgY8HB2dBwJuXPHad5vEg7c67HFCmihRfleZQwIVD9EceD27z2HpXQDSbvh4CINsF2D63BD0bSVAxLwdECbhzQ4ltdwQ4FJGgV20JiufiEB8h4P4NJTbeEZIzFI0d4oYIgN/uS1kCzAS9ZNGPR/LmIKmFwITMv6S+pwekFQDZrOLx/t4lHL30BI9fR8OxQBFUq9cADUo4IUTbS42UR9Tr2zjsdxU3A6LhkK8wqjVqiCYlc0IqxCLo5lnsO/0QLyIdUKRCVbRqUg621zYmbAIyrCpycwoEndqE+dcLYdTIRsj5eB/+2vMRdYf3hO/DJOGxCiRPruL4+Yd4EPgZsny+aNauMWrltwdig3B6x34cfhwF90ZdMLaJd+olGl/gMLE/EOmaAchqRGraHTqtWKwSjVXxlDpe3s5OKwCyZJUYBJz5B+u2HcGJq8HwqN4MHfoNRrfqeSCLfYmDv03F7H2h8GnZBwPL38eIg1XhZ4gAWNseQuxrnN2wGH9tO4UXOSrhqz5DMaRjJeQKPYvF02Zi89PcaNR7COp/mI7luVfiv0G+kMQ8wMZRQ7Gq6G84MrEGYq+vwfRpa3Hdvhq6Dm4N2zVTETHpYuIuwHpkAGqJpy8RAOUKJVZtPqJ1w48kEXBwr+ZabwLqJhoiABr9+qJ64WI1lwBOKoOLR36Ur1YDzWoXgzvLoNKw9H/ueTtUyBcN/4BY5PKtivZtaqAY240x7g2OrduJ03naYGrHYrCTh+P+abYLcCDC7TxVuwC3rJwXDom7AOv6cu3w+Tn8dvnhdCCH/GXKo5zsHvYrGuNXIy0BtuYX9CyPFwYzQ7+zeNJ036mAgrYfcGXvPux7EAN330poXDAYm24XxAR9BUApoPwcgHN+Z3DuwXvEOHmibPW6aF23AKLPZJQt3xRFpDzC7h/Fpr338FpaGLXzB+Cq09eY3sEnuQYlW54IqZdFvnDpKhiLKl6Un+F/5SJOXfeHf6iAvKWqon3bGvBRbbmZ0TORC6Rgzz1sF+CruPlGgdy+FdG6VU345pQCQjQeH/gH6x8WxdDxDVHg0yP8t/0YrnxwQPFqtVE68giOO3fBpMRdgHW9RmlbAkzXF/Vn30yedzPcBTgcdw7ux+5rYXAoVBK1fWJw5KILBv7AsvF4RAbcwMHD13ArSA63omXQpHltVPS0RXjyZ7ooegxrjwr8Yx39zepXZnxOz8DTWL4nBLX7dkT13Eq8v30au4/dR6DSDeWqeiHytD8KDU3aBTij+yArqaLbM7LYn3fNe31JqmGsLQOwAZyean5Pkb+/jR3/nMKNMHvU6dkDNSNO45/DT/HRpSCq1ciD4H3PUHx0JgJgVRdw8R9w9+RJ+F0PRJhNHpSvVRctaxZE7Hm1XYAjtT/LCNHBuH7mIi4/DMSLD4CHT0nUaVQbtYo4J17XUr/PTRn+tUXejwx99WMbg8THy2nDD0MBWvBxP85dh7CPastC08zFLaezSoQzdmMioJ1duoL6qU6jS5+sEwCNTSCbjmeIADj034QMQEPEP3bcuYGaBMBs6gAN0w4MjoCCgUpsMimHgp4aRDAzIDMkA7DR/JTsT33FYobh/RxxzN0MuHU65amLDxAbl1IH097OBg1rldbpWPVOTATU9u2OSvfQoc+XCoDmvb5oLmitN0wRH2Ap1xddX7jMGy8idrSRTKN4Sf2sQ88v2gOL4oXiRZ9LD8ULxYs1xos+c6K+RMAaCJAAaGFeNEQAHLTXw2Dxjwk6FweRAGhhYZJsriECYP3fIr8oXj7MJQHQUuPFkAxA815frF8AFHMsGbLronnjRcw0rd82ihfr97ExZ0jxYkya1j8WxYv1+9iYM1SPF2OOS2MRAUsgQAKgJXhJzUZDBMBfz+TE4xAbjTX/MlrGmfT7MnnkWP3VJwujROYmETBEABy+OQa3XikNipeqBaXwG5GDHGChBAwRAM17fSEB0JyhZsgLl3njxZy06NwULxQD+hCgeNGHFvWleKEY0IcACYD60KK+1kaABEAL86ghAqCFTZHMNSIBQwRAI56ehrIwAoYIgBY2RTLXiAQMeeEy4ulpKAsjQPFiYQ4zs7kUL2Z2gIWdnuLFwhxmZnNJADSzA+j0ZiVAAqBZ8et/chIA9WeWnY8gATA7e1//uZMAqD+z7HwEvXBlZ+/rP3eKF/2ZZecjKF6ys/f1nzvFi/7MsvMRJABmZ+/T3EkAtLAYIAHQwhxmZnNJADSzAyzs9CQAWpjDzGwuvXCZ2QEWdnqKFwtzmJnNpXgxswMs7PQULxbmMDObSwKgmR1ApzcrARIAzYpf/5OTAKg/s+x8BAmA2dn7+s+dBED9mWXnI+iFKzt7X/+5U7zozyw7H0Hxkp29r//cKV70Z5adjyABMDt7n+ZOAqCFxQAJgBbmMDObSwKgmR1gYacnAdDCHGZmc+mFy8wOsLDTU7xYmMPMbC7Fi5kdYGGnp3ixMIeZ2VwSAM3sADq9WQmQAGhW/PqfnARA/Zll5yNIAMzO3td/7iQA6s8sOx9BL1zZ2fv6z53iRX9m2fkIipfs7H39507xoj+z7HwECYDZ2fs0dy4qJk4gDESACBABIkAEiAARIAJEgAgQASJABIgAESACRIAIWCcBEgCt0680KyJABIgAESACRIAIEAEiQASIABEgAkSACBABIqAiQAIgBQIRIAJEgAgQASJABIgAESACRIAIEAEiQASIABGwYgIkAFqxc2lqRIAIEAEiQASIABEgAkSACBABIkAEiAARIAJEgARAigEiQASIABEgAkSACBABIkAEiAARIAJEgAgQASJgxQRIALRi59LUiAARIAJEgAgQASJABIgAESACRIAIEAEiQASIAAmAFANEgAgQASJABIgAESACRIAIEAEiQASIABEgAkTAAgmcv/oYSiWfbLlUJkWdqiXSzYQEQAt0LplMBIgAESACRIAIEAEiQASIABEgAkSACBABIkAE0gmAUgnqVPMlAZBCgwgQASJABIgAESACRIAIEAEiQASIABEgAkSACFgDgU+fo3Hv8StVFqBUKkFZ3wJwdclBAqA1OJfmQASIABEgAkSACBABIkAEiAARIAJEgAgQASJABBgBJgI+9H+DUsXyaxT/WB9aAkyxQgSIABEgAkSACBABIkAEiAARIAJEgAgQASJABKyYAAmAVuxcmhoRIAJEgAgQASJABIgAESACRIAIEAEiQASIgHUSuHrLHzGxctSvWQpnLj1UTTLpZwd7G1SrWCx54iQAWmcM0KyIABEgAkSACBABIkAEiAARIAJEgAgQASJABKyYQJLoV6NycVy+8VQ1U/WfmRiY1EgAtOJAoKkRASJgOQQuhDa1HGPJUiJgRAK1cx8z4mg0FBEgAkSACBABIkAEiAARyD4EkjIANc2YMgCzTxzQTIkAEbAgAndv30y2NirPQtiHd4dU7qX6Hf2beFhzPJQrVw7Pnj1DdHS0Kt7p38SD4oE+D3Q9EO/1EBKZBT1dkalEgAgQASKgToAyACkeiAARIAIiIMAEwIj834vAEjKBCGQdAec3v6FGjRpZd0I6ExEgAkSACBhM4PLlyyhXoZLBx9OBRIAIEAEiYF4CJACalz+dnQgQASKgInD5bX8obV4RDSKQrQhI5QXQqMjmbDVnmiwRIAJEwFIJREVFgZPaWKr5ZDcRIAJEINsTIAEw24cAASACREAMBG49+A/Ref4UgylkAxHIMgI53o9G7cqds+x8dCIiQASIABEwnMC9e/fgU6yE4QPQkUSACBABImBWAiQAmhU/nZwIEAEikECAlgBTJGRHArQEODt6neZMBIiApRKgJcCW6jmymwgQAWsjEBkZa9CUSAA0CBsdRASIABEwLgESAI3Lk0azDAIkAFqGn8hKIkAEiAAjQAIgxQERIAJEQBwESAAUhx/ICiJABIiAQQSoBqBB2OggCydANQAt3IFkPhEgAtmKANUAzFbupskSASIgYgIkAIrYOWQaESACRCAzAlQDMDNC9HdrJEA1AK3RqzQnIkAErJUA1QC0Vs/SvIgAEbA0AiQAWprHyF4iQASIgBoBWgJM4ZAdCdAS4OzodZozESAClkqAlgBbqufIbiJABKyNAAmA1uZRmg8RIALZigAJgNnK3TTZRAIkAFIoEAEiQAQshwAJgJbjK7KUCBAB6yZAAqB1+5dmRwSIgJUToBqApnQwB0ACDlIAHATVzxwgsHNKEk/Msz9BgAAOPBJ+UgKJP5vSuuw8NtUAzM7ep7kTASJgaQSoBqCleYzsJQJEwFoJkABorZ6leREBIpAtCFANQGO4WQoJ7woOzpDAEZzgBI53AmAHDjbgBBuAkwGCLEEAZOIfx/7L9D6mBvIq2Q+cAhAUEDg5BMgBxEGQREJAJHhJJIBIKLnPgEogVKmI1AwkQDUADQRHhxEBIkAEzECAagCaATqdkggQASKggUBGAmB0TJyqdw4HO43cuKiYOHp7oZAiAkSACJiZAC0B1tcB9pDybpAIucEJOSERcoITmPjHsvyyovHguQjwknAICAPPhYLnPkLgorPi5FZzDloCbDWupIkQASKQDQjQEuBs4GSaIhEgAhZBQJMAGBEVA7/TN8BxHFo0qAynHPbp5kICoEW4l4wkAkTA2gmQAKjdwxwcVGKflM8HCZ8HEJzBwTYxk08E0cEJgCAHz7EswXdQSoLAcx8gIIayBLW4hwRAEcQumUAEiAAR0JEACYA6gqJuRIAIEAETE0grACaJf9HRCRmAjo72GkVAEgBN7BganggQASKgCwGqAZiGEluJC2dI+QKQCvkhEdzBCSyVPXHJri5QzdqHLSaOhyD9ACX3BkouUCUO0pLh1E6hGoBmDVI6OREgAkRALwJUA1AvXNSZCBABImAyAmkFwBPn7+D129BU5yuQ3wONapVL9TsSAE3mEhqYCBABIqA7AaoBmMCKE1wgE7whURaCFCzTz1IEP+2+VtUWlIRCIQmAgguEoKohSI1qAFIMEAEiQAQshwDVALQcX5GlRIAIWDcB2gTEuv1LsyMCRMDKCWTvJcA2kAr5IFP6QirkBYSE3XqtszEpUAFeEgIl9wRKaZAqUzC7NloCnF09T/MmAkTAEgnQEmBL9BrZTASIgDUSIAHQGr1KcyICRCDbEMiOAiAnOMKG94WUL5xY089aRT/NYZyw43AkFJKXUEgeQ+Cist0SYRIAs80ljiZKBIiAFRAgAdAKnEhTIAJEwCoIkABoFW6kSRABIpBdCWSnGoAS3g0yoSSkyiLgYJNdXZ563pwCCu4lFNKHqs1DskujGoDZxdM0TyJABKyBANUAtAYv0hyIABGwBgIkAFqDF2kORIAIZFsCVl8DUOAgQW7YKMtBynsnLvHNXhl/mQe3oMoAVHCvoZDeBS9hhXzZ76y3UQ1A6/UtzYwIEAHrI0A1AK3PpzQjIkAELJMACYCW6TeymggQASKgImC9S4A5cEJO2CrLQ8IXAAcZeVwXApwCSu415NI74LlwqxUCaQmwLsFAfYgAESAC4iBAS4DF4QeygggQASJAAiDFABEgAkTAgglYowDIwR42ygqQKouT8GdobKqWBvtDLrsNATGGjiLa40gAFK1ryDAiQASIQDoCJABSUBABIkAExEGABEBx+IGsIAJEgAgYRMC6agDKIFOWgA1fHpxgZ8U7+hrkagMOYtuFxEMhuwM59xjgFAaMIc5DqAagOP1CVhEBIkAENBGgGoAUF0SACBABcRAgAVAcfiAriAARIAIGEbCOGoAcpHwe2CirQSK4k/BnUCRoO0gAz4VCLrsGJffeKpYFUw1AowcJDUgEiAARMBkBqgFoMrQ0MBEgAkRALwIkAOqFizoTASJABMRFwNKXALPafjJFJch4X1rua+LQEtiyYMkTyKU3AchNfDbTDk9LgE3Ll0YnAkSACBiTAC0BNiZNGosIEAEiYDgBEgANZ0dHEgEiQATMTsCSBUCJkBe2ytqQ8K5m55idDOAlnxAvvQieC7bYaZMAaLGuI8OJABHIhgRIAMyGTqcpEwEiIEoCaQXAuLg4xMbFQaFIKBUkk8lgb2cHOztWjimlcVExcYIoZ0RGEQEiQASyEQHLrAEohY2yLGTKsuBgk428JaKpcgrIpfegkNyDAMurDUg1AEUUS2QKESACRCATAlQDkEKECBABIiAOAkkCoJLnERUZiXi55lVBtjY2cHRyglQiURlOAqA4/EdWEAEikM0JWFoNQIngCFtlXUh4T6r1Z/bYFaCUvEW89DwELsrs1uhjANUA1IcW9SUCRIAImJcA1QA0L386OxEgAkQgiUCSAPj58+cMxb+kvkwEdHFxIQGQwocIEAEiIBYClrQEWMJ7wU5ZG5zgJBZ8ZAfbEoSLUomASkmQxfCgJcAW4yoylAgQASIAWgJMQUAEiAAREAcBJgCyZb8RkZE6GeTs5KRaDkwZgDrhok5EgAgQAdMSsAwBkINMWRq2fCVAkJkWCI1uIAEF5LKbkEseWMQuwSQAGuhmOowIEAEiYAYCJACaATqdkggQASKggQATAD99/gx5Bkt/0x5iY2MDVxcXEgApmogAESACYiAg+hqAggw2yqqw4X1pya8YAkaLDQIE8NLHiJNcAzhx1wWkGoAiDyYyjwgQASKgRoBqAFI4EAEiQATEQYAJgB/CwiAIum3pwXEc3N3cSAAUh/vICiJABLI7ATHXAORgCxtFXcj4AhYv/vG8EgplPJS8QvX/hJumAHZT5DgppBIZZFIbSCU2qt9ZbmN1Ad8gXnYWAuJEOw2qASha15BhRIAIEIF0BKgGIAUFESACREAcBJgAGPrhg17G5HZ3JwFQL2LUmQgQASJgIgJiXQLMCY6wUzSBRMhlUeIfE/aYwBcvj0ZMfCRi4yIRJ4+GUikHy5DT3jhIOAlsbRxgZ5MD9raOsLdzhq3M3sJEQQGCJByxshMQoFt9EBOFd4bD0hLgrCZO5yMCRIAIGE6AlgAbzo6OJAJEgAgYkwAJgMakSWMRASJABLKYgBgFQE5wgb2iETiV+Cf+xoQ9pVKB6NhPiIgOQ2x8JJS83CiGc0wQlNnD0SEnnBzcYGfjAPY7S2g89xHxspPguU+iM5cEQNG5hAwiAkSACGRIgARACg6xE7h5+75BJubO7W7QcXQQEciIQIH8niaFQwKgSfHS4ESACBAB0xIQWw1ATnCFvaIx2H/F3li2X7wiFh8jghEZE2400U/bvB3snOHq6AEnB3dwEg7sf2JuguQz4qTHRScCUg1AMUcN2UYEdCPw6NEjTJ06NV3nWbNmoWTJkroNYsRe27dvB/t/2jZ8+HA0adIk+de69jOiaRY/FNUAtHgXWv0EmABYpKCX3vP0ypdX72PoACKQEYHHzwJBAiDFBxEgAkSACGRIQEw1ABPEvxbghByi9hgT/uLkUQj7HKQS/szRZFJbuLl4wSVHbkgkUnOYoPM5BUQjzsZPVCIg1QBMcR/LrNF1JzdtTi9XrhxcXcUv3OscuBba8dmzZ7h9+zbCwsIQHh6OuLg4ODg4wMnJCfny5YO3tzeKFSsGFxcXC51hitkxMTE4e/Ys7t69i4ULFyIoKEj1R/a7unXrZvn83r17h2vXruHx48dYv369yi7WVq1ahUGDBiXbo2u/LJ+AiE9INQBF7BwyTUWABEAKBDEQIAFQDF4gG4gAESACIiYgliXAEsFFVfNP7Jl/ckUcPnx+g4joDxAE3uyeZfUC3V284eSQU9RLgwXuM2KlxyFIxLEcmJYAp4Quy0y6evUqIiIiviieT548iYYNG37RGHSwYQSY4Pf777/j0KFDYOJSUmMbCtnY2CA+Pj7dwEwMrFixIlasWIECBdhGS5bdmOB3/vx51STMJQCqE2SC35o1a1S/SisAGtLPsr3z5dbTEuAvZ0gjmJYACYCm5Uuj60aABEDdOFEvIkAEiEC2JSAGATBhw4+miRt+iNMVLOvvc1QIQj+/Vm3oIbbG6gN65CoEmYh3Eea5cMTJjkHgosyOjwTA9C5g2VONGjXCkydPVH+sUqUKhg0blqojz/OqjLLY2FiVYPjp0yecPn1alXFGAmDWhzXL8hs4cCD27t2rOjnLwBw8eDCaNWuGSpUqwc3NDVKpVOUvlhl48+ZN7Nu3D/v370d0dLTqmCtXrqBatWpZb7yRz0gCoJGBimw4EgBF5hAyJx2B7CYAPnryAiVLFLGoSLBEm/UFTAKgvsSoPxEgAkQgmxEwdw1ATrCFvbIFOF68RZAVyni8Dw9AZEyYqKNDKrFBnlyF4ZQjl2hrA/LcB8TZHIGAOLOypBqAmvGzjDAm5rHWqVMn7Ny5M1M/seymIUOGkACYKSnjdnj48CFatWqFgIAA1cBdunTBypUrkTNnzkxP9P79e4wYMULlX5Y1V7t27UyPEXsHEgDF7qEvs49qAH4ZPzra9ARIADQ94y89AwmAX0ow4XjaBMQ4HGkUIkAEiIBZCJi1BqAghZ2yIaS8N51UlPsAACAASURBVCDCzSxY1h/b0Tc47Dnkiliz+Effk7JNQXI6e8Ld1RsSUe4WLEApeY046WmAU+g7PaP1pxqAxhMAWQYgW/pLGYBGC89MB/r48aMqa8/f31/Vt3fv3ti4cSPYkl9d2+HDh1UC4qlTp9CgQQNdDxNtPxIAResaoxhGNQCNgpEGMSEBYwiAERFRWLJ6K8LCU5dLcXbMgQljB8DOzlbrDOLi4jH397WIiErI8E5qbrlcMXJQdzg7OxqNgCWKaZZos74OowxAfYlRfyJABIhANiNgviXAHGyVNSBT+opW/IuK/YjgD8/AC0qLiwq2JDivWxFIJTIR2i5AIXmMeNllAIJZ7KMlwMYTAN++fQsvLy8SALMwknv16oUtW7aozliwYEHVZhP6burx6tUr1bFHjhxRLRm29KYuAIohq5FqABo3omgJsHF50mjGJ2AMAfDgkbP4ae5y1KxWHu65UjbVcnJyxMgh3WFrY6PV8Hi5HEtXbQUTEpPah/BPuHT1DqZPGIbWzesZbeKWKKZZos36OowEQH2JUX8iQASIQDYjYC4BUMaXga2iqijFPwgCPkWF4H34SwhmEqiMEYY57FyQz70YpFLtD4zGOJe+YzCucuk1KKT39T3UKP1JADSeAMhGGjt2rGpJafHixY3iHxokYwJPnz5FyZIlweoxsvbnn39i1KhRBiFr3749pk6danU1AJlYVL16dYOYGOsgEgCNRTJhHBIAjcuTRjM+AWMIgPv9zmDmvBVYtnAqKlcoZRQjb9x+iOHjZ2HaD0PRtkV9o4zJBrFEMc0SbdbXYSQA6kuM+hMBIkAEshkBc9QAlPJesFM0BiDG7DTgY+Q7hIQHWLT4lxTG9rZOyO/hK9JMQAVibY6D595m+aeOagAaVwA0xIFsSR/LXPv8+TN8fHxUy1BtbdMvb2KbV9y5cwfBwcHImzcvGjdurFOdO002mfqccrlctSw3JCQE4eHhUCqVYLvtMmE0d+7chmBKd8y3336LZcuWqX7PeLEMTLbZh7GbqeZiKh+oZwCyzU5YPUsWO9euXcOHDx/g5OSEwoULo2bNmhrjTBM/JrKyHbKZ6MrilNVXrFChAsqUKZMpbhIAM0WkVweqAagXLupsBgIkAJoBup6ntCgBUB6Mi/uuAzWbo5aX7l/kkwCoZ1BQdyJABIhAdiOQ1TUAJXCCnbwV2M6/Ymus5l9kTDiCw/zBfraW5mifU5UJKJFIRTclgYtErOww2H+zslENwC8TANnnIz4+HnZ2dhoHWrNmjSojUKFIqfM4evRoTJw4EStWrMDatWvx8uXLVMcyoWzTpk1o0qSJSkRjfbZu3YoXL16k6seEnNWrV6Nbt26pfm+Oc6obwHbdvX//PphwlrZJJBJ89dVXWL58uUrE/JJWtGhRPH/+XDUEy3JjmVHGbobOxZw+UBcAly5dinXr1qnEv7TN2dkZ48aNw+TJkzOMXxbfbIyZM2eCbZiStpUrVw6LFy/WWjuRBEDjRiXVADQuTxrN+ARMJQC+ehOMP5ZtRlR0jE5GO+ZwwJjhvVAgv6eqv9kzAPkwHPt1MuZeTV33mXNtioVru6OM8i3ObPkHW869g0OZBhgwoCXK55QA8nc4t3ED1l78BK8GXTGmRwV4sLwBPgwnFixHUPvv0LuE5meQjEDpKgA2az8IR/9drRNvrZ2EGARePIpdx27ixvMY5C5RGvVatULbSh7QXs0RECLuYc3PeyD0GodBFZ0QdWsn5t4qjv/1qwBXLeV+SQD8crfRCESACBABqyaQtUuAZbBXNIGEzydKpjFxkXgT8sgia/5lBtTVMY9qh2B9NgnIbExj/V0pCUKc7DiArKu1SEuANXtP112Ad+3ahYEDB4JtRpFRYxk7LFPt+++/V3Xx9vZOzorLnz8/XF1d8fr161QCC/td06ZNsWfPHtUSV09PT9X/WTZdYGBgsjDPhEcmtjExTL2Z45xJ55fJZMiVK5dqR2S2tJbZFhERoWIwb948VTeWPcZEKdbXkBYUFATGLqmxczFB1djtS+ZiLh+oC4BM5KtTpw5KlSoFd3d3REdH4/r16zh69Gjy0mm2cc3Bgwfh4OCQCh8T//r166cSo1ljwjVbYs3ikGWiMmH71q1bkEql2L9/P1q2bKkRPwmAxo1KWgJsXJ40mvEJaBIAg4LTf4Hg5Zkn1cm98qV8KfQu5AP27j+BXl3bwMkxh6rf6o27sWrDLrRt2QBM3NPWmEi4//BpDO7XCYP6dlR1jYyKxt/bDqBjuybI42G8bHFdxTRAgYh37xEen/jFuuItDi/chJetJuCnVrnwcMNMzHvfGJO6l0DEqY1Y+KwOfv+xIewvLMOUJw3w2zcFcGfpPFyuORFjqzsh6vYWTDtXCjO+raRVCNPESVebjSMAKvDKbwnGb4hAw75tUa+gLT4/vYCNW57Cd+wkjKuVCxKdw1DA+6MLMfRaLayZWBtuJADqTI46EgEiQASIQBoCWSkA2iorQqasIMq6f3JFHF6HPAT7r7U2j5wFkctZjOIrqwd4G3LprSxDTwKgZtS6CoBTpkxRZUhpEwDZGfbu3YsOHTqoTlarVi3VTrVsuS/LiEtq//33H7p27Yq4uITPHvv5u+++Uy2zdHRMyRRmwlnr1q1Vy2tZY7XrWIZW2maOczIbmGg2Z84c/O9//0tnE5v7pUuXVL9n823Xrp1BsZ60c2/SwfPnz1exMnb70rmYwwfqAuCZM2dQr176YvdsOS+LodDQUBUyVrty0aJFqfCxuB45cqTqd+PHj8eCBQtS/Z0tuS5RogQiIyORJ08eVSZrWhGRHUACoHGjkgRA4/Kk0YxPwBgZgJqsYuIfEwH3bv4d+Tw9tBr+NjgEX/caqxL/mAhoyqarmJbaBgGhZ5dh9EEfzP65JQrKb+PPoVuRa9pM9C0hg/DpCuYMP4TicyajzOlp2O49AT82ckXQgXn4NboH/vxagj0/74LjiNFo5am7fJZkg642G0MAFD7fwKKR6xA96GdMrp8k9inx+sBv+HZfUcz+owt87q5Ft/m2mPl3b1SQAcrHu/DN9BAMXTUMdW3v4I9+K8D9sADt3/yO8RueIULOKmhLUbzvVCzuVACa1vVQBqApo57GJgJEgAhYAYGsqgEoFfLCTtEUEHSvY5FVeAWBR1DoU7Bdf625cZwE3h4l4WDnLL5pcgrEyY5ByQVniW1UA1AzZnUBkGU2sWWOmtrQoUNVGVX6CIAsK44JQ5oaE7EWLlyo+hPLvlq/fr3GfiyTbsKECaq/tWnTRpWBlbapi09ZdU5mA1uafOXKFZQuXTqdTUww/fXXX1W/nzFjBqZPn25QnG/evBm9e/dOPnblypUYPHiwQWNpO+hL52IOH6gLgGfPngX7t6a2c+dOdOnSRfUnGxsbVRYqE/JYY8u3WYYlE5lZlimrO8nq/qVt33zzDTZs2KD6NVuOzrJh0zYSAI0bllQD0Lg8aTTjEzBGBqAmq6xKAFQEYNsPixHccwZGV3UCH3gQYyY8Q6e/RqJRLg5QvsDmUQsQ1Gc2uoYsxmLuG8xrlxf+/0zHRvfRGGW3E7+9bYJRRe5g9S5/uNTrgmFti8FZS0acOtOsFADj72xGr1/CMWLFCDTMmWIgH3QMP4w9japzfkL7sPU6CICLMLzEZ9zYPh+/BDTEvOFVkdvJFbmdNL9PkQBo/M82jUgEiAARsCoCWVIDUJDBXtkOEt5VdOzYcq9PUe9VO/5mh2ZnkwMF8pQWZT1AXvIJsdL9AJe+hpqxfUM1ADUTVRcAM2POlusaSwDcvn17ck2/jIQ9Zg9bwtm8eXOVabVr18b58+fTmamr+GTMc2bGiombSZl6mrLOMjs+6e9LlixJteMvq5GYthairmMZ2k+XuZjDB7oKgOyaX7BgQZXwxxpjypb1snbgwAG0bdtW9XOjRo1w4sQJjZjYsm62GQtrPXr0wJYtW9L1IwHQ0AjTfBzVADQuTxrN+AQsNQOQZbtl1jTVw9NVTFMfO/7hDgydF4vRy/qgkj2gfLoHA6eFYuiawajFEv6Vb7B7wmzcaTMTU4pcwPdrpRg9xgfnZv+LXENaIGjNDZQfWhzH/3yJllMbIWTVCgR/PRn9S+lWCzAjmw1lkDE3AZ/OL0fvxY74aWNfVFYr+Cd8uozZgzfDbdpC9IvbqJMAOLqyDM92/Ijx/q2xjpYAZxau9HciQASIABHQRsD0S4A52CqrQaZMnxUjBs/EK2IRGHzPKuv+ZcTXzcUL7i7eoqwHqJDeR7z0qslDg5YAa0asLgCyJbjdu3fX2JFl6LFllMYSANWXtrZo0QLs35oaW0bLltOyVqNGjeRltep9dRWfjHnOzAL2999/V208wdqYMWPA/m1IY8tV2bLUpMZEzKRsNkPGM+QYXeZiDh/oKgCyOfft2ze5xh/7OSmbjy0r/+WXX1RYhg8fjr/++ksjIpZ5mrSMm22YcuPGjXT9SAA0JLoyPoaWABuXJ41mfAKUAZgZUx4B//6CMfcbY82kOnBnCX+BhzB2gj86/DUSjZMyAEcuQFC/ufhfDQmeH9mCpYdDULR9DzQO34atjv0w1mkvxjysj9UDSyLi5GJMCm6LZT18NC6HTWuRrqKlMZYAx9/5G71++YSRK75Fg3QZgKdQZc7P+FrHDEASADOLLfo7ESACRIAI6EzA1AKgRMgLe0UzQDCs6L3OEzGgI8sECQ57hojoDwYcbbmHSDipKgvQzjahwLSYmgAF4myOgufemdQsEgA149W1BiDLfmJZTyQA6hamuohmuozEaiiyJdJJLaPlp7qMZWgfXeYidgGQLcdmy7JZY5uFnDt3TvVz586dwTa4YY3tEpwkBqZlderUKVWGIGuFCxdOt1M1+z0JgIZGmObjSAA0Lk8azfgELDUD0FASuoppyeMLETgzfyLWen+HNYmCnRB9G4uH/YOcU2ahr68MwsfLmP2tH3znTEWngik1/vjQC5izMASdp7eD86mF+PlTZyzpWhhxV9eg//Ua2DSsbKa76jI7dLXZGAKg8Pk6Fny7Efy3M/F9bRckLALm8e7IIgze6Y1fF3dDiYcb0W2OgKkb+qGKHSC/vxV9Z37EiFQ1ABchQQCcjvFPW2HdJNoExNCYpeOIABEgAkQAgGlrAMpgL28JiZBblKyjYz+rdv1lJXWzW3NycEM+92KizAJUciGIt/EDEwNN1agGoGayugqAq1atUu3uSwJgCsdPnz6BLcllQsWzZ8/A/s3qlsXGxqo4sU0jWPuSDEC2ay1bIp3UfvvtN42bjnzp5+ZL5yJ2AVB9o4+yZcvi7t27KmRsB+rjx9mO5FBdG9U3q0nLVKlM2LU8b968qlqBaRsJgF8ahamPpxqAxuVJoxmfAAmAmTDl32D3D7/gYuPpmNs6b8IOuEIM7m6YhdnB9TGxR0lEntyIRS/r4o9pjeCVtMOFEIWba//AuQqjMbKqE+Lvb8WoAwXx63dVEL5rPta7DsbMFnl02lE3KwVAQI7Aw0vw/TYBXw9rj7oF7PDZ/zzWrrwGj6ET8H293ODensDEscfgPaw/mud6g6Prt2Lf24r4cbX6JiBMALTBh1OLMWBnbkz8vgG8HNxQMI9DoqiYmjvVADT+Z5tGJAJEgAhYFQFT1gCU8WVgq6gqyl1/Wfbfm5DHiI77ZFX+1HUyHDh45ykNBzsnXQ/Jun4c2xX4KuSSByY7J9UA1IxWVwGQ1U87dOhQphtQmEMIMsc5t23bpsr4YiKfh4eHanlo8eLF4eLiotoh9uTJk8lLTr9EAAwKClJtUpHU2GYU69atM+rnxBhzMYcP9FkCvHz5ctUSX9bYUndWX4419TFatWqFxo0bZ8qW7VSdNJZ6ZxIAM0WnVweqAagXLupsBgIkAGYCXfEEawb9jqD+szG1gWuyeCXEvcWZzf9g87lgOJRpiIEDW6J8zpTsP3nAQUzd7IRxE+rDk4mC/Cfc2bkBfx0NQo6KbTBmYD0UstfN4VkrACYInC/P7sem3edw/mU0HAtXRPtuHdGtZj7YsZRAIRpPD27C77ueQF6wIr5u4Y4LSwLRcnlaAdAWQvQL7F+2HpuvRyBfp5GY18kHmrYBIQFQt1igXkSACBCBbEvAVEuAOdjDPv5rsP+KscXEfcar94/Y3VeM5mWJTWLOAhQQhxjbPQBiTcKClgB/mQCoq1PMIQRl9TnZclAmFLEvFapUqaLaOIIJf+pNl2WzujL19fXFkydPVN3Vs9d0PV5bP2PNJat9kFa807YLMOu7YMGC5MxJVlPywoULKizNmjXDsWPHVD9rWwKsC2sSAHWhpHsfWgKsOyvqaR4CxhAA34V8wN79J9Craxs4OSaUaVm9cTfYTsBtWzaAYw4HrZOLio7B/sOnMbhfJwzq21HVNzIqGpu3H8DXbRsjr4e70eDoKqYZ7YRGGMhsNsvf4uDsudhq0xTDOlSA9//ZOw/wqKu07d9TUwkBQi+CYMECduyo2Auy9rWXtffurrpr72svqGvvDRsWcO31taJ8iggWeieEhCSTad91H3biZJgkU/4z85+Z+3wflyQ55Xl+5wzvlXufUh6Cu/sg9KtMsH1xEr5LAEwClqaKgAiIQDESyIwA6IAnMAqe0Hq2jf4rxtp/a75vB4b0HQmPO7Huadn9fIThd/4Mv/vLjIi0EgDj32aiEYDxVv/www+YPXt2axdVzsmFEJTtM8eNG4dXX33VIGFziOgU3QgnKwXASy65BDfeeKPZmmmqM2bMwNChQ1P6eDLdlamVY8eONeut8iXbd0Dbk4kAZEdmdjPmOOSQQ8CoRw52VGZjFY6TTz4ZjBRMdUgATJVc/HUSAK3lqd2sJ2CFADhx0ke4+qb7cd+tl2GzkcONkXPmLcQd9z0FinuJDIqEZ596BAb272Omf/v9NJx63jW4/KKTse8eOyayRUJzciamJWRd/Em5tDncNB+fvzYREz74ETNWlGGXc/6Bs0ZFagOm4VTMUgmA1rHUTiIgAiJQkAQyUQPQFe4Ob2BvOGzY+IOXGAj68fuCKQiHQwV5p8k41aOqP3p0HZDMkqzNXd0Q5A2EHLWWn6kagPGRpiMAsjkFU1Tfeeed1s1zIQRl+8xBgwZhzpw5xmemRken6EZAWCkALl68GEOGDEFjY6PZnoLg9ddfn9JnhMJfdXU12FyEwypfsn0HtD0ZAXDffffFG2+8YXwmOzLkuPzyy3HNNdeYv++9996tc1KBKwEwFWrtr1ENQGt5ajfrCWRKAEzXUgmAfxLMpQCY7j0mul4CYKKkNE8EREAEipSA5TUAww54g6PhDg22LdHa+oVYsmKWbe3LpmFedxkG9d4QTmek2nI2T+/8rKDrD/hcH1oeBagagPHZpyMADhs2DCNHjmztosoTciEEZfvMPn36YNGi1V2rKYD27dt3DbhWCoDc/Morr8QVV1xhzikvLzdNLNZee+3OP1AxMyj4Me31oYceMj+xypds3wFtT1QADAQCqKmpMU1aOMiOqdQcr7/+ems0JNO4FyxYYPimMiQApkKt/TWqAWgtT+1mPQEJgNYztXpHCYDWEG1oaMbSZcuS2qymRw84VjX5irfwUlK4NFkEREAEMkfA6hRgZ6gnSgJ7wAF35oxOY2fW6Zq75GewBqDGagIDe21oz2YgRvbzw+eZjJBjiaXXpRTg+DhTFQApgFE8YhTgo48+2rp5LoSgbJ+56aabYsqUKcbnDz/8EDvuuGaKldUCYCgUMo1G2BWYY9SoUZg8efIatQc7+tAsX74cPXr0aJPqapUv2b4D+pmoAPjUU0/hyCOPNGi22247fPLJJ62YfD6feceR7taMBrz00ktT+rdHAmBK2NpdpBRga3lqN+sJWCEAvjn5Y1x543hsveUI9OjWtdXIysoKnHHSYfB64rV9+NOXFr8fdz/wLBoaVrV+c1ltHb746gf86+JTsPfuO1jmeD6Kafloc7IXpgjAZIlpvgiIgAgUGQGrBcCSwC5whQbZlqI/4MOshVMRCgdta2O2Dete1R81Nk0DJouAcxZa3O9bikUCYHycqQqAEyZMwIEHHogzzzwTd955Z+vmuRCCsn3m4Ycfjmeeecb4vMcee5h6gCUlf9bV/Oabb0xDCQp0HOl0AY6+tfr6ehx99NEmypKD4h1TeSPRbB19YP744w+ce+65Zu0ZZ5yBu+66y0y3ypds3wFtT0QAZI3KrbbaykRsejwefPXVVyZqNXpEi7Uul8vUCuS7Zr3FeIP/o1K8n0kAtPSfbEgAtJandrOegBUCYH39Ktz9n2exvHZ1hHJkdKkox8XnHI+SEm+Hhvt8Lbjx9odRv2p1iYjI6N6tK87422Ho0qXCMsfzUUzLR5uTvTAJgMkS03wREAERKDICVtYAdIZ7oNS/DwCnbSnWNy7DgmUzbWtfLgwr9VZiYK8N2v0FNxc2tT0zhGbPRIQcyy0zRTUA/0TJqKfp06dj2rRpOO+880waK8daa62FnXbaaQ3mwWAQfr8fzc3Npg4dUynZiKK2ttZES0VqqPHn9913n9mTY4cddsCTTz5p6sxFj4aGBhM1SJGFgwINmzIMHty2jABrgL344os49thjzbwNNtgAb7/9NgYOHNi6XS7OZNRfNCfaveWWW4KcmF7666+/muYaFEk52GiCXLp165b2e6b4dMcdd+Daa6/F0qVLQcHqoIMOMtGB7Ejcs2dPuN1uczesU/j1119j0qRJpk4jowg5zjnnHNx2223m71b4kos7oO3RAuBZZ51lIjHpP1N4+cY+/fRT4+eyZcuMQPvCCy8YTrGDXI4//ng89thjrT8aMGCA6fTcu3dv0+2Ze8yaNQs//fSTeZOMJIwM/pw/43tmUxgOCsC0ieuTnZf2IymQDVQDsEAusoDdsEIALGA8ci1LBCQAZgm0jhEBERCBfCVgXQ1AB7yBbeEODbNl59/I/SyunYUVDQvz9boyYrfT6cbgPhvD7er4f1nOyOEJbRpG0DkTPvenCc1OZJJqAP5JqVevXliyxJoUa3anveiii0xNuVNPPdUIhbGja9eueP/9903EGpsxMI2VoknsYA02ilVbb701DjvsMCPYRESr6LkUABnZlYszI3ZQ0LvgggtaG3Pw+xTjxowZg6uvvtqImdHiDyPGTjjhBDz44IOJPNdO51CIffjhh0304WeffdbGjniL2aiEkW/bbLONEQzXX3/91mnp+JLLO/j+++/B9N733nsP/Dtr/cWO0tJS8+auu+46rLPOOu1y5XukWH3DDTcYkS928G4pMLJTMLsIRyIAGUl58cUXo6kpfrdONlx56aWX8OOPPyY0j6KjxmoCqgGol2B3AhIA7X5DxWGfBMDiuGd5KQIiIAIpE7AqBdgRrkRZYH8g3HF9kpQNtWAhf6mbs/gnNLc0WLBbYW0xoNdwlJdU2dcphx/N7lcRclhzd0oBtu9V56tlK1euxBdffGEiIllHbvjw4abZRLYHRVdGdDIikJFq/JrCV2VlJfr162ciJrt06dKhWXbxJVV2LS0tmDlzphGG6YvX6wWFbqa4J9vUg52dyZM1ExlNybsdMWIEKiqsS6VL1c9iWqcU4GK67fz0VQJgft5boVktAbDQblT+iIAIiIDFBKwSAL2hzeEObGyxddZuFwoF8fuC7xEMrRmVZO1J+bdbr+rBqO7yZ3qaHT0IuKaixfWNJaZJALQEozYRAREQgawQkACYFcw6JA0CFABTGTU1PVJZpjUi0C6Bgf37ZJSOugBnFK82FwEREIHMErCiBqAj7EVpYD84wh1HlWTWk853b/E3Ydai/4dweHXtK40/CVRX9kGvbmvZGknYUY9mz+sIoyVtO1UDMG2E2kAEREAEskZANQCzhloHiYAIiECHBCQA6oGIgAiIQB4TsKIGoCs0GN7AaDgQv0uiXfA0+epNCrDGmgQqy7qhX826tkYTRhh+zwcIOGalbadqAKaNUBuIgAiIQNYIqAZg1lDrIBEQARGQAKg3IAIiIAKFSsCKFOAS/25whfvbHlFD43LMXzbD9nbmwkB2Ah7Ue8NcHJ3UmSHnXDS7/5vUmniTlQKcNkJtIAIiIAJZI6AU4Kyh1kEiIAIiIAFQb0AEREAECpVAugKgI1yFUv9+cMC+zT8id1fXsASLan8r1KtMyy+vuwyD+45Ia4+sLHYE/tcMpD6t4yQApoVPi0VABEQgqwQkAGYVtw4TAREQgXYJKAVYj0MEREAE8phAujUAPaEN4QlsAdg8/ZdXtKJ+ERav+COPbytzpntcJRjSb5PMHWDZzmG0uL5GwJVase2IGaoBaNmFaCMREAERyDgB1QDMOGIdIAIiIAIJEZAAmBAmTRIBERABexJIrwagA6WBveAM9bKnczFW1dYvxJIV6dePywtnkzTS7fJi7X6bJrkqN9NDjkVo9rwNIJyyAaoBmDI6LRQBERCBrBNQDcCsI9eBIiACIhCXgARAPQwREAERyGMC6aQAO8NdUOI/wPbNPyLXs6JhERbXKgIw3nP1uEswpG8+RABS9guj2TMB7Aqc6lAKcKrktE4EREAEsk9AKcDZZ64TRUAERCAeAQmAehciIAIikMcE0hEAV6f/bpk33q9ctRQLl/+aN/Zm09ASTznW6rNxNo9M66wW11dppQFLAEwLvxaLgAiIQFYJSADMKm4dJgIiIALtEpAAqMchAiIgAnlMIPUagA6UBHaDK9Qvb7xf1bQC85ZOzxt7s2loWUkVBvYans0j0zor6JwHn+kGnFoasGoApoVfi0VABEQgqwRUAzCruHWYCIiACEgA1BsQAREQgUIkkGoNQEe4HGWB/YFwSd5gaW5pwOxFP6UsGuWNoykY2qW8B/r2GJbCytwsCTua0ex5FWE0pWSAagCmhE2LREAERCAnBFQDMCfYdagIiIAIrEFAEYB6FCIgAiKQxwRSTQF2hQeixL9LXnT/jVyPP+DDu+1cbwAAIABJREFUrIVTEQoH8/jGMmN696r+qOk6IDObZ2TXMHzu9xB0zklpd6UAp4RNi0RABEQgJwSUApwT7DpUBERABCQA6g2IgAiIQCERSFUA9AZHwR3Mn5RR3lk4HMLvC35AIOgrpCu0xJc+3YehqqKHJXtlaxO/axr8rv9L6TgJgClh0yIREAERyAkBCYA5wa5DRUAEREACoN6ACIiACBQSgVRrAJYG9oMzlF+CEe9t3pLpWNW8opCuMG1fHHBgYO8NUeqtSHuvbG4QcixDs+f1lI5UDcCUsGmRCIiACOSEgGoA5gS7DhUBERABCYB6AyIgAiJQSARSqQHI+n+l/nFwwJt3KJatnIdldXPzzu5MGux2eTG4zwg4na5MHmP53mH40Ox5BWFH8nUAVQPQ8uvQhiIgAiKQMQKqAZgxtNpYBERABJIioBqASeHSZBEQARGwF4FUUoBd4X4o8e+WV/X/ItQbfSsxd/E0e11Cjq2pKOuG/jXr5tiKVI4Po9kzGSHHgqQXKwU4aWRaIAIiIAI5I6AU4Jyh18EiIAIi0IaABEA9CBEQARHIYwKpCIDe4Ai4g5vlpdfBYACzFk1FINiSl/Znwuhe3QajurJ3JrbO+J5+17fwu35I+hwJgEkj0wKbEJg2bRrOOusshMNhY1GvXr3w9NNP28Q6mSECmSEgATAzXLWrCIiACCRLQAJgssQ0XwREQARsRCCVGoDewE5whwbbyIvETeEvzYuW/4aVjUsTX1TAMx0OJ9bqszG87tK89DLo+B0+z4dJ264agEkjs3wBf6H3+/0J7VtSUoKqqirzp3fv3nA6nQmtK7RJLS0tGDVqFKZMmWJc69u3L5555hmMHj260FyVPyLQhoBqAOpBiIAIiIA9CEgAtMc9yAoREAERSIlA8jUAHSht2R9OVKd0nh0WNTStwPyl0+1gSs5tKC+pQv+e68PhcOTcllQMCDlWmDqAyQ7VAEyWmPXzx4wZg6+++gr19fVJbV5eXo6NNtoIW265JQ477DBsv/32Sa3P58nnnnsubr/9duPCLrvsYiL/KIhqiEChE1ANwEK/YfknAiKQLwQkAObLTclOERABEYhDIPkUYDfKW/4KIL8aRkS7HgqH8MeC75UGDKBP97VRVdEzbz8bYQTR5HkacAST8kEpwEnhyujk+fPnY+edd8Yvv/xiztl8881xyimntJ7Z2NiI5cuXY86cOfjss88wffr01vRXTho6dKgRxfbdd9+M2pnrzSdNmoS99trLiPWXXnoprrjiiqKNhMz1Xej87BNQCnD2metEERABEYhHQAKg3oUIiIAI5DGBZAVAZ6g7SgNj89hjGPFgeT27Ac/Laz/SNd7l8mBIn5F51/031u9mz6sIOWqTwiEBMClcGZ+8ySab4PvvvzfnHHjggXjxxRfbPXPWrFm45557MH78+DbRg8cddxwefPBBuFz5+z9OtOf0kiVLMGLECASDQTz11FPYbTc2YdIQgeIhIAGweO5anoqACNibgARAe9+PrBMBERCBDgkkWwPQFR6EEv8ueU/VH/Bh1qL/h1AokPe+pOpAj6r+6F7VP2/TfyN++zzvIeiYnRQG1QBMClfGJycjAEaM+fXXX00K8Ndff91q37HHHouHH3447990LPAnnngCEyZMwN13343+/ftn/D50gAjYjYBqANrtRmSPCIhAsRKQAFisNy+/RUAECoJAsjUAPcEN4AluVRC+L66dhRUNCwvCl2SdcDndpvmH2+VNdqnt5vtdX8Lv+ikpu1QDMClcGZ+cigBIo1g/kDUAf/jhz07QjAw8+eSTM26zDhABEcgeAdUAzB5rnSQCIiACHRGQAKj3IQIiIAJ5TCDZFGBPYBQ8oeF57PGfpjMKcPaiHxEMJdaJtCCc/p8TNV0HontVv4JwKeCahhbX/yXli1KAk8KV8cmpCoA07I8//sD6668Pn89n7OzTpw9mzpyJioqKjNutA/4k8NNPP+Hqq6/GeuutZ+oTaoiAlQSUAmwlTe0lAiIgAqkTkACYOjutFAEREIGcE0hWAGT6L9OAC2GwFiAjAJesSC59NN9997rLMLD3BmAUYCGMoHMWfO73k3JFAmBSuDI+OR0BkMadeeaZJj02Mvj3008/vV27586da1KHWVuP/w7U1NRgs802w+DBg9PylVFKU6dOxcqVK7H22mtj9OjR8HrXjLJl+jKjFhcuXGi6+LKjb3V15jurz5s3DxRSFi1aZM5l85Vu3bp16nMoFAJ9+/HHH1FbWwuPx2OE1g033BDNzc1G+Hv++efNXh9++KH5fqYHbWIX6RkzZhje5Ddy5MisnJ1p37T/mgQkAOpViIAIiIA9CEgAtMc9yAoREAERSIlAcjUAHSjx7wlXuHdKZ9lxUSgUxJzF0+Dzr7KjeRmxqV/Nuqgs6/yX/owcnoFNQ45FaPa8DSCc8O6qAZgwqqxMTFcAZPRZtOhEQe3dd99dw/a33noLl19+Ob755pu4fm288ca48sor8Ze//GWNnz/00ENGVAwE/qwbetZZZ+GSSy7B/fffb2oPMhoxevTt2xes3zdmzBgTlcg5zz77LH7//fc28yorK/Gf//wHhx566BrnHn300XjmmWfadD7ef//98dJLL7WZyy7JtL+hoaH1+0yPfvvtt40NDzzwQJt6iZxUXl6Ou+66C8cff3xcHhTZ2HDl5ptvNl2YOcrKytDS0mIakkSPrl274r333jNCKsfBBx+MV155pY3dd955J0477bTWZUzhHjZsGJYtW9Zmr6uuugr/+Mc/4tpEwZY2UXRcvHjxGnPIgD5RfI0dZ599tlmb6KCvtFEj9wRUAzD3dyALREAERIAEJADqHYiACIhAHhNIrgagC6X+feAMd89jj9c0vcnXgLlLpiEcDhWUX/Gcqaroid7dhhRUk4SQczl87okII/H7Uw1Aez31dAVAesPmGPPnzzeOMf2XUWFOp7PVUQpG//znP83XFNAuuugiIxr6/X4TSUbR6YsvvjA/v+CCC4zoFTsoQtx333248MILzY8GDBhgIuIohvF8imCMLowWpvi9XXfdFS+//DIoqDFyjn+4bvbs2a0CWUlJiYmwGzp06Brn1tXVGZHx4osvbrWf4lrsoB2MwKPgyFFVVQWKixTNhgwZgh49ehixbcqUKWhsbDRzyIjRVVtssUWb7bjm8MMPN4IlxznnnGP87tevnxFB33nnHZxyyinGB45rr712DdGOkYYU/NjAhIPC3BlnnLGG3YxMpDD7yCOPmJ/xri677LI15tGmY445xgiaHBRgGf1JnoyopEBL39gJeuLEidhzzz3b7MGzKQBSJNx2221BgZbcI4Ni3/XXX996J6eeeiruvffeNezQN7JPQDUAs89cJ4qACIhAPAISAPUuREAERCCPCSSTAuyAF6X+/eAId8ljj9c0nb9U1tYvwNK61REuhTpM6m+vDeByFUbqb+Sewo56NHteRxgtCV+dUoATRpWViVYIgOPGjcOrr77aai8j1ijQcVB8O+CAA8zf2TmYEXWxg6IWhToKaByPPvqoEZtiB4W3SITgNttsg8cff9yk+0aLja+99hoOOeSQ1rqE/Pv5559vBMfo2oRMQ957771NKjIHRS+KX/FG9LkUMOMJgFzHtGIKWxwU/H7++WeT4hw9GIG42267ganIHCeccIKJQIwejz32GNhVmYP2P/fcc2uYxUjKiHDYq1cvEyUYm/IcEd24uD0BkD9j3UBGX3K0JwBSvIsIiOeddx7+/e9/t7FpwYIFWHfddU0UJO1hRCaj+CKDa5miHbnjWIeibaXQOW3aNCOiauSegFKAc38HskAEREAESEACoN6BCIiACOQxgaQEwHAJSgPj4Aj/+QtVHrvexvRQOISFy35FQ9PyQnGpjR9Opxv9a9ZDWUll4fnnaEaT52WEsboJRCJDAmAilLI3xwoB8G9/+xuYphsZFNc233xzE3XHqDqKQRTpKH4NGhS/jinFoREjRpgtWCOPghbr3UWPRIU4Cn633nqrWUohkYJivHHTTTe1Rvbts88+JnIt3kj03GgBkD7w63jjySefxFFHHWV+RP7fffddm2nbbbcdPvvsM/M92kTb4g02YJk+fbr50X//+9/W6MPIXKsEQEZqMsqSYimj9uhXvLqJFC0pXnJQ1KS4GW0L11xzzTVruEKBiVGBfC8cjFqMlwqevU+FToomIAFQ70EEREAE7EFAAqA97kFWiIAIiEBKBJKrAViGspYD4EDbX4hTOtiGi4JBP+YumV6A9QAd6NNjKKrKe9iQuhUmtaDR8zLgaEp4M9UATBhVViZaIQAyPZZiWmR8/PHHYA28yZMnY4899jDfZrQa0307GhQAKQS2JwIlKsSxKUakpl9Hwh5TaXfffXdzHgWoTz/9NK55iZ6bqAAYXTeRguisWbPanFtaWtoawchGG6zVF2/st99+raJlvAg/qwTAN954A/vuu68xgc1LWG8w3mCKdqTO4F//+lc8/fTTrdMYmclGLxGRN/IDRn+ydmHk3hktGltjMSsfBB3SLgHVANTjEAEREAF7EJAAaI97kBUiIAIikBKBZGoAOlCOMv8BQLiwUkijwfkDPsxd8jP8geaUeNpxUc/qtVBd2bug6v5Fcw4jgGbPBIQdq2uaJTJUAzARStmbY4UAyJTQ2267rdVopqdS1Ln00ktx3XXXme8zSvDBBx/s0LETTzyxNR323HPPbY3iiyxKVIhj84299trLLKMAya/jDdYdZCoxx6hRo1rrEMbOTfTcRAVA1iocOHCgOYaRdfw6MhhtF53Kyxp9TImNN9js48UXXzQ/uvHGG01txehhlQDI9GjWGeToqDYfoxUpSnJsuumm+Pbbbzt9yKz7F2k6wpqNFEfb87fTzTQhIwRUAzAjWLWpCIiACCRNQAJg0si0QAREQATsQyC5FGAKgAexbLx9HMiAJT5/E+Yv/aUAREAHelT1R/eqfgUr/q2+/hCaPC8mJQAqBTgDH5w0trRCAIwW7mjKb7/9ZhpfREeo/etf/zK15joaFJkiDShYE5ARetEjUSEunwVA+stUWTYf4WBzkg022CAuNtYSZOovR2zKLb9nlQB40EEHtUblUayLiIGxRn3wwQcmQpCD0X6xHZdj57MOIpuCNDWtjiAeP348Tj755DRes5ZmgoBSgDNBVXuKgAiIQPIEJAAmz0wrREAERMA2BJITACtRFjgQCDtsY3+mDGnxN2P+0uloyeNIwJquA9GtS98CF/8AOMJocr+EsKMh4ecgATBhVFmZaIUAyMYYTPHkcDgcpgswO+Ayrfbzzz8337/llltMM46Oxt133206y3IwgpCRhNGjWARAimgU0ziYRst02tjBBkpsOMJuvxyM0mKjk+hhlQBIMfbdd99tvd/opiuxdrEbMkdHNRAja6L33WGHHUyDEL4fDXsRkABor/uQNSIgAsVLQAJg8d69PBcBESgAAsnUAHSEi0cA5C+2oVAA85fNQJOvPq9u2ulwonf3tVFZ1r04fpFNQQBUDUB7PWkrBEA2+mDUH8fw4cNNGidH9N533nlnq7jXHoEHHnigNQKMDS7YCTZ6FIsA+MQTT+Doo482ru+0006m5l6sMBbdXXn06NGtgmEmBEDWc4zUR2Rq9S677NLpI2bHZaYLtzeiOx2zsciUKVPAO9ewHwHVALTfncgiERCB4iQgAbA4711ei4AIFAiBpGoAhosjBTj6akOhIJbWzcGKhsUAwra/da+71Ih/pd7K4hD/zI0knwKsGoD2esrpCoDLly9Hz549Wzu4Mh2YQh5HtHB0880344ILLujQeYqEZ599tpkTr2lIsQiA9J9NTNjMhIMdcVnfj0JrfX29qWn497//3URaspYgm66stdZaa7C1KgIwOtW4oxTgRF/20qVLjdi3bNkys+Sqq67C5ZdfnuhyzcsyAdUAzDJwHScCIiAC7RCQAKinIQIiIAJ5TCCpFOAiaAIS7yoZDdjQtByLa/9AMBSw7W13Ke+BntWD4HZ5bWtjJgxLpQmIUoAzcROp75muAMjGHieddFKrAaxJN2bMmFbhiqIdB2v7XX311R0aeuWVV7bWCWSk2ZtvvtlmfjEJgKFQCOyuzNTpeKNbt2446qijDC/+Pd6wSgCMFiNZo4+1+tIZtPvJJ580W7C+4Xfffdem8Uk6e2ut9QSUAmw9U+0oAiIgAqkQkACYCjWtEQEREAGbEEhGAATKUNZyABzw2MT67JrhD7Rgad1s1Deujhixy/C4SlBTPbB4Un7XAN+CRs/LgGN1Ef9EhgTARChlb046AiBFKkbqUcDhGDlypEnljIxoQe+YY47Bo48+2qFjxx57LJgaysEIt0gH4ciiYhIAFy9ebGoorrPOOkZw++OPP0z0X2lpqekcvN5666GjWnxkZpUAyOi8a665xlzD3nvvjTfeeCPlB8rGLrvvvrtZz7TmTz75xPgZbzDy8Z577lFX4JRpW7NQAqA1HLWLCIiACKRLQAJgugS1XgREQARySCCpGoAoQal/HBzhshxanNujGQ3Y6FuJZXVz0dySeNOJTFjtdLpRXdkL3Sr7wOUqTlF2NddmNHleRtjhSxizagAmjCorE9MRAO+66y6cddZZxk6KURR3ouvDUdxhcweOjTbaCFOnTu3Qp3XXXRczZswwc6IjCSOLikUAZM011v77+uuv8dFHH7UyTPZBMJ2aadUcN9xwg4kojDcYRUixloNRmpFOzJG5r7/+OsaOHWu+rKqqwoIFC1BeXp6sOabbL99BpF7k6aefDjZ+iTeY3tyjRw/U1taahjIauSOgGoC5Y6+TRUAERCCagARAvQcREAERyGMCSdUAhBclLfvBiS557LE1pofCIaxqqkVt/cKsC4EU/qoqaozwx3TfYu9YGXasRLPndYThT/hyVQMwYVRZmZiqAPjcc8/hyCOPRCCwOjWfEWKXXnrpGjYzxTPSzIP/ba/Rw2effYbtttvOrGetOwqBsZ+vYhAA+T907LPPPnjrrbdQXV1tONTU1KT0FqIjMI844ojWtNvYzToTAH0+H/r06YMVK1Z0eNedGUkB8qabbjLTBgwYYJrFdOkS//+mUXQ8+OCD0dzc3Nm2+nmGCagGYIYBa3sREAERSJCABMAEQWmaCIiACNiRQHIpwC6U+veBM9zdjq7kxCb+oswuwStXLUFDUy1C4WDG7CjxVqCqvAas9ecu6oi/tohDzmXwud9AGKGE2SsFOGFUWZmYrAD4888/myixZ555BvwMut1usMHHOeecE9dedrDdddddzdw99tjDpI+6XK42cxsbG434F0kfpvi15557rrFfMQiAdLpfv34myo7D6/WaqLl4Qhl/xgYsW265JSjw8e/RY+LEidhvv/3Mtzwej2HPhh7Rg6nGFOYi6dnxIgA5//bbb8e5555rlvL+br31VtPVub3/EYT3Hf2z77//3qSLRwTjV199tTWqMPaimVp+wgknYPLkyZg3b15WPgc6pH0CSgHW6xABERABexCQAGiPe5AVIiACIpASgeQEQAdK/HvCFe6d0lmFvIi/aFL8a2yuw6qmFWhqaUAg4EM4jc7BLqcbXk8ZKkq7oqKsO7zuEjgczkLGmJJvIcciNHveTqpLswTAlFBbuogRXdOnTzeReeeddx7mz59v9u/bty923HFHVFRUmFpzFJiY2tvQ0AB2bmWtv99//73VFgp6jDIbNWpUh/axhh3TPSnsMLX1kksuwcYbbwy/3w+KC+wC++OPPxrBiEJTJK04elNGgt13333GXg6mFrORxKBBg9qcTVspZlGc4thqq63AaMXBgwe3mce0xhdffBGsO8jBSEV212VX3ehBvx955BHThZeDnY25/5AhQ9rU4KNvTHkePXq0mcfGHPRt2LBhbYQwCmAffPBBqxDH6L4vv/zS7BcZ9PO0005L6s67du1q/OSdRAbPGj58OGbOnNn6PdpDgZGcKP5RaCSbX3/91cw55ZRTcOONN5pU3+hB/44//vjWGo38GaP4mPLdu3dvI/Cyq++sWbNMZB/ZRiI6uXabbbYxfkbeWeQeI2dwPdN+mR784YcfGuFvxIgRoHCokVsCEgBzy1+ni4AIiECEgARAvQUREAERyGMCydQApJsl/l3gCrf9ZTeP3c+Y6aFQEIFgC3z+RvOnxd9svg4G/UYoDP/vZIf5rwMul9uk87KhR4mnDIz287hL4HJ6ij7Ft7NLCjpnwed+v7NpbX6uGoBJ4crI5F69emHJkiVJ7U1BkDXZGDFI8Y1pqoxMS3R88cUXYDOJ999/H8Fg22hdRhHuvPPOpqNtvIYQDz30EE499VQjGMYOCl/cc9NNN8W+++5rOgdTTIodFLQmTZqErbfeGocddhheeOEFI0jGDgqAs2fPNoIkxTyKWvFGSUmJEQUpXs6ZM8ewoIAV71ymN2+44YZgWushhxwSN62VIly0uEoxjyJmMvdEHynkRacMU4w76KCDWtOwI/axuQhTbCnq0b6jjz661XQKsRRhKcZGD3Kl6Mp6gtw3djAykAIyOwXTz0gE4Oeff95uo4+O3g/FxXfffTfRJ6Z5GSKgGoAZAqttRUAERCBJAhIAkwSm6SIgAiJgJwLJ1ACk3d7gVnAHN7CTC3lnSzgc+lMccDhg/p9jtRSokTyBgGsaWlz/l9RC1QBMCldWJlOQoxgW+cPIMf6d36foE4kItMIY1pFjVBcj6xhdyLRVdg9urxacFWfm4x6sqcg/TLVmim+8wdRpinfnn38+li9fbqbcf//9OOmkk9pM512yoQg7CVMkZLRjbORksozmzp1rokh5LgVc1ghkxB7fikZhEVANwMK6T3kjAiKQvwQkAObv3clyERABEUByKcCAJ7gBPMGtRE4EbEPA7/o/+F3TkrJHKcBJ4dLkIiTAyELWVWRtPkbbdTaiuzEnuqazPfVzEYgQUAqw3oIIiIAI2IOABEB73IOsEAEREIGUCCQrADL9l2nAGiJgFwI+z3sIOmYnZY4EwKRwaXKREWB9QKZDczAVObYmYTwcbJqy9957mx9de+21+Mc//lFk1ORuJglIAMwkXe0tAiIgAokTkACYOCvNFAEREAHbEUi2BqAz1B2lgbG280MGFS+BZs+rCDlqkwKgGoBJ4dLkIiPAbsp33HGHSdWtq6tLyHtGC0aalFBAjDQiSWixJolAJwRUA1BPRAREQATsQUACoD3uQVaIgAiIQEoEkq0BCLhR1vJXtq1I6TwtEgErCYQRRJP3aQBtGzp0doZqAHZGSD8vZgIRAZAMamtrUV1d3SEO1lJkDUV2ct5ss83w1VdftelOXMws5bs1BFQD0BqO2kUEREAE0iUgATBdglovAiIgAjkkkGwKME0t84+DI9zxL4Q5dElHFxGBkGMFmj2vJO2xUoCTRqYFRUSATT22335703zlhBNOwL333guv1xuXAKP9TjnlFNOMo3fv3uDX66+/fhHRkqvZIKAU4GxQ1hkiIAIi0DkBCYCdM9IMERABEbAtgVQEwJLATnCFBtvWJxlWPASCzt/hc3+YtMMSAJNGpgVFRmD8+PFgJKDP5zPddXfffXesvfbaKC0tBTv/zpo1y3T/nTFjhiEzduxY3H333QnVCywylHLXAgISAC2AqC1EQAREwAICEgAtgKgtREAERCBXBJKtAUg7PcER8AQ3y5XJOlcEWgm0uL5BwDU1aSKqAZg0Mi0oQgLz5s3D448/bqL6GOHHdGAKghUVFSYtePjw4Rg1ahQOPfRQrLvuukVISC5ni4BqAGaLtM4RAREQgY4JSADUCxEBERCBPCaQfA1AwBnui1L/7gAceex55k1n+lw4HEIoHDSpdPx7GGGs/v9hY4CDDM3/d8DhcMLh4H9dcP7v75m3Mp9PCMPnfgdB5/yknVANwKSRaYEIiIAI5IyAagDmDL0OFgEREIE2BCQA6kGIgAiIQB4TSCUF2IFylLbsDwdK8tjz9E1fLerxTxAtAR/8geb//fEhEGxBIORHOEQBMNQq/lEEjDeM+NcqAjpNAX230wO3ywuPuwQed6n5r9ddCofT9b+5xS3AhuFDs/cVhNGU9GUqBThpZFogAiIgAjkjoBTgnKHXwSIgAiIgAVBvQAREQAQKhUAqAiB9L/XvB2e4R6FgSNiPYCgAX8sqNPka4POvQou/Cf6ArzWiL+GNUpxIkdAIgZ4ylHgrUMo/ngq4XJ4Ud8zfZSHHUjR7JqbkgATAlLBpkQiIgAjkhIAEwJxg16EiIAIisAYBRQDqUYiACIhAHhNIpQYg3fUGR8EdHJ7HnnduOqP7jODnb0STbyUam+rgCzSZaD47DaYNe93lKC+tQnlJlREGXU63SScu5BFw/YQW15cpuagagClh0yIREAERyAkB1QDMCXYdKgIiIAISAPUGREAERKCQCKRSA5D+u8IDUeLfpeDqAK4W/fxobF6JhqZaNPnqzdf5NFxOj4kMrCzvjoqSriY6sPDEQNb/ew9B55yUrkY1AFPCpkUiIAIikBMCqgGYE+w6VAREQAQkAOoNiIAIiEAhEUg1BdiJcpT4x8IRLi0IHKFQCKuaV6C+cRkam+tM445CGE6HC2UlXdClogaVpdVwOl2F4BbCjmY0u19F2JF8/T8CUApwQTwDOSECIlAkBJQCXCQXLTdFQARsT0ApwLa/IhkoAiIgAu0TSFUA5I4l/t3hCvfLW7yM9mN678pVS7GycQlCocIQ/dq7EKfTjaryHqiqqEGJpyKvowJDznlodr+T8tuTAJgyOi0UAREQgawTkACYdeQ6UAREQATiEpAAqIchAiIgAnlMINUagHTZHdoQ3sCWeec9hb5G30qsqF9kavuFEc47H9IxmOnApd4uqK7sjYrSrnkZFcjaf6wBmOpQDcBUyWmdCIiACGSfgGoAZp+5ThQBERCBeAQkAOpdiIAIiEAeE0i1BiBddoS+wclhAAAgAElEQVSrUOr/C9iZNh8GhT+m+K5oWGQi/zSAEk+5EQK7lPfIHyHQEUaTewLCjvqUr1A1AFNGp4UiIAIikHUCqgGYdeQ6UAREQATiEpAAqIchAiIgAnlMIJ0UYMCBksBecIV62ZpARPhbvnI+/EGfrW3NlXFulxfdq/qhqrzG9kJg0LEIPvfbVKBTxqUU4JTRaaEIiIAIZJ2AUoCzjlwHioAIiIAEQL0BERABESg0AukJgJE04C1s2Q04FA5hVVMtlq2chxZ/as0iCu2+O/PH6y4zQiA7CDsdzs6m5+DnYfhdX8GfRvovjZYAmIOr05EiIAIikCIBCYApgtMyERABEbCYgCIALQaq7URABEQgmwTSqQFIO51MAw6MBcLubJrd4Vls7tHc0oCldXNNjT+N5Amwc3BN14Eo9VbaqllI2BGAz/0qQmmk/5KGagAm/ya0QgREQARyRUA1AHNFXueKgAiIQFsCEgD1IkRABEQgjwmkUwMw4naJfze4wv1tQSEQ9GNZ3VzUrVoCFFlzD+svwGE6Btd0HQCmCNthhJxz0ez+b9qmqAZg2gi1gQiIgAhkjYBqAGYNtQ4SAREQgQ4JSADUAxEBERCBPCaQbgowXXeFBsMbGJ3TZiDhcAj1jcuxtG4OAsGWPL4R+5nucnrQs3oQupR3hyOHacHs1tzi/gBB56y0ITEFeOutt057H20gAiIgAiKQeQJffPEFNh65aeYP0gkiIAIiIAISAPUGREAERKBQCVghADrgRal/PzjCXbKOiem+FPyWrJiNhqblWT+/mA6sLOuGntVrmWhAhyP7nZ/Z9bfJ8zqA9AXeiADI96MhAiIgAiJgbwKqAWjv+5F1IiACxUNAEYDFc9fyVAREoAAJpFsDMILEE9wMnuCIrBKieLOqeQUWL/8dgZA/q2cX62GMBuzVbTAoBmZbBPS7foDf9a0l6FkDcJe1n4YEQEtwahMREAERyCgB1QDMKF5tLgIiIAIJE5AAmDAqTRQBERAB+xGwogag8SpUifLA/gA8WXEyGAqYJh91DYuycp4OaUuga2Uv0yTE5cxO85cwWtDseRVhxypLroI1ALfb/GAJgJbQ1CYiIAIikFkCqgGYWb7aXQREQAQSJSABMFFSmicCIiACNiRgRQpwxK2SwHZwhYYByFx6KCO2/IFmLFz+m+n0q5E7AqXeCvTpPhQed2mGowHDCDhnosX9qWXOKgXYMpTaSAREQAQyTkApwBlHrANEQAREICECEgATwqRJIiACImBPAlYKgM5wd5T69wXgzIizFP8am+uwsPY3BINK+c0I5CQ3ZUpwn+5ro7y0awZFwBCa3RMRclpX41ECYJIXrekiIAIikEMCEgBzCF9Hi4AIiEAUAQmAeg4iIAIikMcErKoBGEFQEtgZrtBalhOh+FdbvxDL6uaA3WA17EPAAQd6dB2Ibl36ZEQEDLpmw+d6z1KHVQPQUpzazEICwWAQEyZMQGlpKfbbbz8Ld9ZWIpC/BFQDMH/vTpaLgAgUFgEJgIV1n/JGBESgyAhYVgPwf9xc4Z7w+veAA9bVhguFglhaNwcrVO/P1q+zurK3qQvodLqss9MRQLP7bYQcS63bE4BqAFqKU5t1QuC7777D9ddfj0AggEsuuQRbbbVVuyvOO+88jBs3Dqx5dtppp2WN7dSpU3Hsscfim2++ydqZOkgEEiWgGoCJktI8ERABEcgsAQmAmeWr3UVABEQgowSsTAE2hoYdKAntBFfQmihAin+Lan9HfeOyjHLQ5tYQ6FLWA726D4HLIhEw6PwDPveHfFjWGPi/XZQCbClObZYAgQsuuADNzc24++67O5y9zjrr4KuvvkJ1dXUCu6Y3paWlBU888QROOOEE+Hw+I/5tu+226W2q1SKQAQJKAc4AVG0pAiIgAikQkACYAjQtEQEREAG7ELBcAGQFwHB3lPj3TjsKMBgMYMGyGWj0rbQLLtmRAIHykir07TEMLleaHaEdATS530DYUZvAqclNkQCYHC/NTp9AtAD4+OOPmw3r6urA6MDjjjsOO+ywA1544QUcc8wxYBTgbrvthtGjR+PFF1/Ezz//bKIHTzzxRPTv3x8PP/wwunfvblLuFy1aBK/Xa/5eX1+PKVOm4LDDDsOSJUvw3nvvYcSIETjzzDPN1/fccw9KSkrQr18/M+eiiy4ChZXjjz8eAwcOBKMA+b3IeOONN4x9jY2N2G677UzkYvQetFVDBLJBQAJgNijrDBEQARHonIAEwM4ZaYYIiIAI2JaA1TUAVzvqgDe4FdzB9VPuCBwItmD+0hnq9Gvbl9OxYaXeSvSrWRfulEXAMAKun9Hi+tLy6D9arhqAefqw8tjsaAFw4sSJuPPOO/Hss8/io48+wuWXX27EN46amhrMnDnTRAAyOu/99983gh9FQNYE/PHHHzF58mRcc801uPbaa/Hrr79i0KBBuOGGG8z8r7/+GieddBI+/vhjI/Ztvvnm+Pbbb+H3+7FixQpsueWWGDlyJJ5//nkzh4IhoxIbGhowePBgLF26Ot2eYuTTTz9t6hGyBuu///1vk5ocu8d6662Xx7ci0/OFgGoA5stNyU4REIFCJyABsNBvWP6JgAgUNAGrawBGYDnCZSgNjIMjXJI0v0DQbyL/mnz1Sa/VAvsQKCvpgr491klNBHT40OR+BWFHU0YcUg3AjGDVph0QiBUAH330URPdR0Ft/fXXx8KFC9cQAPfff38cddRROOigg8zPNt10U4wfP95E80XW8/tvv/22+f4rr7xi0oz79Olj9uXYeuutjcC3xRZbYPHixViwYIGJJLz11luNqNieAHjAAQfgkEMOMZGCHBQQPR7PGntsv/32uncRyDgB1QDMOGIdIAIiIAIJEZAAmBAmTRIBERABexLIRApwxFN3cAN4Q1uauoCJjmDIj/lLZqCpReJfoszsPI+RgP1r1k0uHdgRht/1JfzOaRlzTSnAGUOrjdshkIoAOGbMGJxzzjmt3YBZn++qq64yIl+yAuA777yDuXPn4vDDDzcpxozo60gA5Nlnn302xo4d2+oRG5nE7iEBUE8+GwSUApwNyjpDBERABDonIAGwc0aaIQIiIAK2JZBJARBhF0oCe4KdgRMZbPgxf+kvqvmXCKw8mlNWUmVEwES7AwcdS9DimYQwAhnzUgJgxtBqYwsFQIp/bApy+umnIxQKmTp9X375panLl6wAyD3uv/9+bLLJJth1111xxRVXYPr06abxx7333rtGCjBFwoqKClx99dWtHo0aNWqNPSQA6slng4AEwGxQ1hkiIAIi0DkBCYCdM9IMERABEbAtgczUAPzTXWe4N0oDuwFhd4cM+Mvtotrf1O3Xti8lPcO6lPdA725DOhUBKfq1eN5B0LEovQM7Wa0agBnFq81jCFCwO//8800aLSPvXnvtNUyaNMnU2fv+++9x9NFHm1qAy5cvN9F+N910k0m9ZaTfKaecgr322svU9ttwww1N9N4ll1yCd999Fw8++KAR9C677DK8+eabpmbfjBkzcOihh5qvWUfwwAMPNE1AmGJM8XCbbbYBowH5fYp3jAhkSjDrCJ522mnGJp7H5iIHH3wwhg4dan7GZiLsThy7x8UXX6z7FoGME1ANwIwj1gEiIAIikBABCYAJYdIkERABEbAngUzVAIz21hvYEu7Qhu0CYIH5pXWzUVu/ugaWRmESqK7sg57Vg0y30vZGwPUjWlxfZ6TxR/SZqgFYmG+sUL2iMNilSxdTgy+dwdqBFAWj91m2bJmJ9CstLY27NTsVB4NB03WYI94e6diktSKQCAHVAEyEkuaIgAiIQOYJSADMPGOdIAIiIAIZI5DRFOCI1WE3SgP7wRnuGteP2voFWLJidsZ81Mb2IVDTdRC6V/WNa1DIUQef5/WMpv5GDlYKsH3ehCwRAREQgc4IKAW4M0L6uQiIgAhkh4AEwOxw1ikiIAIikBECWREAAbjCvVHi3xXAnxEsjPxrbK7D/KUzEEYoI/5pU3sRcMCJfjXroLy0a0wkoB8+z7sIOrITBSoB0F7vQtaIgAiIQEcEJADqfYiACIiAPQhIALTHPcgKERABEUiJQKZrAEYb5QluAk9wJIDVKaAt/mbMWfITgkF/SrZrUX4ScDk9GNhrA3g9kZRDdv39Hn7XlKw5pBqAWUOtg0RABEQgbQKqAZg2Qm0gAiIgApYQkABoCUZtIgIiIAK5IZCNGoB/euZCiX8MXOF+CIYCmLdkOppbGnLjuE7NKYFSbyX691wPLqcbQed8+FzvAo5g1mxSDcCsodZBIiACIpA2AdUATBuhNhABERABSwhIALQEozYRAREQgdwQyFYKcMQ7R7gSpcE9sWTZUqxoyGyn19wQ1amJEqiu7I2e3Xug2T0JYUd2hWClACd6S5onAiIgArknoBTg3N+BLBABERABEpAAqHcgAiIgAnlMINsCIFGF/b0wf04PhMN5DE6mp02AzYD7DlgGp3dx2nslu0FEAEx2neaLgAiIgAhkn8AXX3yBjUdumv2DdaIIiIAIiEAbAhIA9SBEQAREII8JZLMGYDSmVXX9ULs0flfgPMYp05MgUN2jDpXV85NYYd1U1gDcechT1m2onURABERABDJGQDUAM4ZWG4uACIhAUgQkACaFS5NFQAREwF4EslsDMNp3J+qW9kd9XaW9gMiarBCo7LoK1TVzgRx1f2YNwG03OygrvuoQERABERCB9AioBmB6/LRaBERABKwiIAHQKpLaRwREQARyQCAXKcARN0MhF2oXrYWmxpIceK4jc0WgvLwF3fr8AUcWm37E+soU4FGjRuUKgc4VAREQARFIgoBqACYBS1NFQAREIIMEJABmEK62FgEREIFME8ilAEjfQiEPls0fAp/PlWlXtb8NCJSUBtGj7+9wOv05tUYCYE7x63AREAERSIqABMCkcGmyCIiACGSMgATAjKHVxiIgAiKQeQK5qgEY7VkwUIplCwaipcWdeYd1Qs4IeL0B9Og7By53c85siBysGoA5vwIZIAIiIAIJE1ANwIRRaaIIiIAIZJSABMCM4tXmIiACIpBZArmrAdjWr0BLOZYtGgB/iyIBM3vjudnd4wmiR5+5cHsbc2NAzKmqAWiLa5ARIiACIpAQAdUATAiTJomACIhAxglIAMw4Yh0gAiIgApkjkOsU4GjPgi0VWLJgEAKBzPmrnbNPwOUKo2e/OXB7V2X/8HZOVAqwba5ChoiACIhApwSUAtwpIk0QAREQgawQkACYFcw6RAREQAQyQ8BOAiA9DLRUYOnC/gj4FQmYmRvP7q4eLyP/5sHtsY/4RwISALP7DnSaCIiACKRDQAJgOvS0VgREQASsIyAB0DqW2kkEREAEsk7ADjUAY50OtpRjqdKBs/4WrD7Q1PzrMw8ujz3SfqP9Uw1Aq29b+4mACIhA5gioBmDm2GpnERABEUiGgATAZGhprgiIgAjYjIBdagCuIQIGSrF80SD4mhUJaLMnk5A53pIgavrMhtMGDT/iGawagAldoyaJgAiIgC0IqAagLa5BRoiACIgAJADqEYiACIhAHhOwWwpwNMpQyIPaRYPQ1OjNY8LFZ3p5eQuqe8+G0+m3rfNKAbbt1cgwERABEViDgFKA9ShEQAREwB4EJADa4x5khQiIgAikRMDOAiAdCoddWLm8H+pXVKbknxZll0CXrg2o6jEfDkcwuwcneZoEwCSBaboIiIAI5JCABMAcwtfRIiACIhBFQAKgnoMIiIAI5DEBO9YAXBOnE6tW9MaK5dUIh/MYdgGb7nCE0bV7HSqrFwEI2d5T1QC0/RXJQBEQARFoJaAagHoMIiACImAPAhIA7XEPskIEREAEUiJg1xqA8ZzxNVWjdnEfBAKOlHzVoswQcLvD6NZzIUrKV2TmgAzsqhqAGYCqLUVABEQgQwRUAzBDYLWtCIiACCRJQAJgksA0XQREQATsRMDuKcCxrEKBUqxYOgCNq9wAJATm+i2Vsd5fz/lwuZtybUpS5ysFOClcmiwCIiACOSWgFOCc4tfhIiACItBKQAKgHoMIiIAI5DGBfBMAiZp1Aetr+6Chrgoh+2eb5vHraN90hwPoUr0SXaoXwuG0d72/eF5IACzIZymnREAECpSABMACvVi5JQIikHcEJADm3ZXJYBEQARH4k0B+1ACMf2MtTV1Ru7QP/C1OXWkWCXi8IXSrWQRvWf6k/MbiKdYagKFQCHPmzMGgQYPgoIpr8ehs/3A4jG+//Rb8b/fu3bH22mtbbEH+b/frr7+iqWl1RG1FRQWGDBmS/07JAxFIk4BqAKYJUMtFQAREwCICEgAtAqltREAERCAXBPKpBmA8PuGQG/W1/VBfV45w2HpBIxd3Ytcz2eijsmoVqnosgMMRsKuZCdmVbg3At956C9OnT1/jLI/Hg+rqagwfPhwjRoyA281UdfuMv/zlL3jllVdwyimn4L777rPcsM72f/DBB3HSSSehd+/eePrpp7HLLrtYbkO+b3j77bfjkksugc/nw3bbbYdPPvkk312S/SKQNgHVAEwboTYQAREQAUsISAC0BKM2EQEREIHcEMjHFOBYUg444GuuQt2yXmjxudUp2OKnxEAxrzeArj0WoaSsHmHkfyvmdFOAp0yZgvfeew/nn3++od21a1ccfvjhWLJkCT788EPz3379+uHSSy/FaaedZvGNpL4dbVqwYAE222wzfPPNN6lv1M7KjvZftmwZ1ltvPWy66aZ44okn0KdPH8vPL5QNa2pqQF4SAAvlRuVHugSUApwuQa0XAREQAWsISAC0hqN2EQEREIGcECgEATACLhRyoam+J+qWd0M4hAKQqXLyJFoPZTylwwV0ra5FedclcDjyr9ZfewTTFQC574oVK9CtWzdzxNChQzFz5kzzd6Zvnn766XjkkUfM1xdeeCFuuumm3F7m/05/99138eSTT+LUU0/FVlttZblNHe0/adIk/PTTTzj77LPhdCptvyP4EgAtf5raMM8JSADM8wuU+SIgAgVDQAJgwVylHBEBEShGAvlcA7C9+woFS7CythcaV1YilP/Bajl5lk4HUN6lEVXdF8Lp8uXEhkweakUNwPYEQNrd0tJiot3++OMPU2tv6tSp2HDDDTPpkvYuIAISAAvoMuWKJQRUA9ASjNpEBERABNImIAEwbYTaQAREQARyRyDfawC2T84Bv68CDStqsGpVKaD6gAk9Mtb5Kyv3oarbUrhLGthzOaF1+TYp3RqA9LcjAZA/v+iii3DzzTcbNEwFvuaaa7B8+XJcccUVYA3BxsZGrLPOOrjsssuw6667mnmPP/447rzzTixatMh8PXjwYLz99tumGQTHf/7zH/OHjSJYX3DAgAE499xzTfox94/UiystLTW1/t5//31ccMEFKCkpwejRo/Hdd9+ZfRixeM8992D//fc3teY4WLeQguVXX32FYDCI7bff3thPGyKjo/P//ve/r7F/ZN39998P1v/7/fffUV5ebva++uqrMWzYsLhP5/LLLzd2cPTs2RNdunTBO++8g9raWmywwQa48sorsfPOO5ufd8S0MyafffZZp8wpPPC81157DYsXLwbFuX333dd8j3ZdddVV4D4cm2++ObbeemvQX6ZYc+51112H/fbbz/ycqc+PPfaYScPmvrxXpmP/61//asNCAmC+/YsiezNNQDUAM01Y+4uACIhAYgQkACbGSbNEQAREwJYECikFOC7gMNDiqzJCYFNjieoDdvAKyypa0KXbYnhL6m35Vq00KpMpwBE7mWp71FFHmS/32WcfvPrqq9hmm22MsMXagccff7xpFMKOuPzerFmzcMABB+Cpp54ygt73339vhCZGD7KxyFlnnYW77rrLNNCYPHky1lprLfO9vn374oYbbjD7HHfccUZg4qBYd/LJJxsxb9SoUUYcZEfZuXPnYuTIkWAdw2gRk7ZRuGLE4oEHHohffvnFdOll2i4FxM7ODwQCa+xPO6699lojcvLsL774Ag8//DAoFvbq1Qs//vijEcliB7sJb7nllqZjMH1//fXXTU3Fiy++GC+++CLYbIVi5vrrr98hU9Yb7IgJ9+uIOe3afffdjfh40EEHGRHzmGOOMWIgG5gw5Zl8KZKSa48ePYyv5EUf6+rqTH1ICoderxdnnHGGEQ3Z5IOcyZx811133TZNZSQAWvlp116FQEApwIVwi/JBBESgEAhIACyEW5QPIiACRUug4AXAqJv1t3TBqrruWFXPjsFFe+VtHGeqb1llIyq71sJTsrJooGRDAJw4cWJr5BeFnn/+85/Ya6+9DOPPP//cRIoNGjQIc+bMMYLgypUrjcDELrCsk8fBTrnsrMuIv4033th879ZbbzVRfxwffPCBifJjNBoHu/tSxOMYO3asEe0o4lFs5DwKVRQaIwJgc3MzysrKzPwjjjjC1AfkGD9+vKkTyDFhwgQTqZjI+bH7MxWaQh+FsDPPPNNEN0aLjoyOo1AWb5APf+nv37+/Edc4fv75ZxOpyEHfyLMjprfcckuHTOhXe8zJhefTDo6XXnrJiIWMrOSdcDDyj3cb6zd/xuYvkU7LFFN5Ft/EDjvsYETB2PuiSMhoRw4JgHGfhL5ZxAQkABbx5ct1ERABWxGQAGir65AxIiACIpAcgUKsAdghgbADwWAJGutq0LiqHAG/q0CTXNunwK6+LlcIFZWrUN51GVzu5oJN9W2PQqZrAPLcl19+2QhGHExXZQou0385GAU3cOBAHHvssZg3b56Zt9FGG5l0Uo5NNtnE/IzRa1VVVSYVlynFHEwtZdpovBEtADLNNNJpd/78+SaCLlEBkMIWO9By0Gam7SZyfuz+jGKkLxyMBPzHP/5h/s7UV6ZAU6RkZGS8EU8A5DxG0vn9fuy0007mT0dMKdp1xIRiaXvMedYdd9yBc845x5j36aefYttttzXRmpEGKhExNp4AyEhA+szBKE7eLwdtX7hwoRFFmQb9/PPPm+9TCGZKN4cEwPY+ufp+sRJQDcBivXn5LQIiYDcCEgDtdiOyRwREQASSIFC4NQA7hxAKeuBr6oLG+m5obvKaBYUaGUjRj6Ok1I/KrivgLauD0+nvHFKBzshGDcBHH33UCHgcRx99tOkYTEGJY8cdd2yNvOPXTNFlxB1r4zHaLzKY5vvRRx+ZqMDbbrvNfJt1+vj9eKM9sSsyN1EBkPW2IhF/rCHINNdEzo/dnxGKkVp9FDG5FwdTZVm7j/5+/PHHcX1pTwCMiGNbbLGFESk7YsrIyI6YUIhrjzmjMykuRqIrKfzxTIp5TN3moMhHES8RAZBpvowKZIo3U4QpXjKicfr06WYvCYAF+o+N3LKEgGoAWoJRm4iACIhA2gQkAKaNUBuIgAiIQO4IFFMKcEeUAy3laG6qQmN9F/h97oKJCqTw5/UGUFbZgNLyOri9jbl7bDY6ORspwNFNQB566CEj7DHllYPCD7sEx476+no88sgjJkKQ0XMcTPdlxBwbWnCwZlwkDTZ2vVUCIGv1MbWVgwIXG4Ukcn6sEBYdLXf99deb2nccjGqkr3vssYdpchJvtCcAssEJ7RkzZowRTjtj2hmT9pgzui868jKSts26hGz2wRHxKREBkCnYTFvm+PDDD40IzJqAbMbCIQHQRv9AyBTbEVAKsO2uRAaJgAgUKQEJgEV68XJbBESgMAhIAGx7j2E4EPKXo6mxC5oby+H3lSAUyp/IQAp+rOvnLW1BSdkqlJavhMvbBEfBSJrWfO4yLQCyIQYFvt9++8006Zg5c6ap/3booYcaByZNmmSaS0QPCkFM+410/I2knzJ6kCnC48aNM9PZSfbII4+MC6IzsSvRCEBGqUXOoEDHWoGJnB+7P8U1Rvsx7fXCCy/ETTfdZPZiSjGbljAiMNIpOdaheAIg06UjabIUE9nkoyOm3LMjJh0xZzMV3tOee+5pTHvjjTew9957t/ke75QNXhIRAO++++7W+ozLli1D9+7dJQBa83HWLkVAQAJgEVyyXBQBEcgLAhIA8+KaZKQIiIAIxCdQdDUAk3kIYSAY8sLf3AW+pjI0N1UgGHAgFPpfPm0ye2VwrsMZhscdQklZE0rKGuEpaYDL5QPsZWYGCSS/tdU1ANnhdtq0aaY7LUU/1rp74YUXWjvYMs2UNe8oCrKhBcWtZ5991qTy1tbWoqmpydTYY0Qbm2VwvPXWW0ZwYp06NvFgLT12zaXY9Nxzz5l0VDbZWLRoUWtKsBUCIIW53XbbzXS4Zd06dgvm9xI5P54QRlGTYhp9YxQdO+hSTCQrRjm2F80YTwBkvb5//etfRkBkSiA7InfElHUPO2JCkbM95ieddBIo5NI+Cri8nxtvvNFEZDIlm81VGMlJPxIRANnJOFIDkXfLCEZ2ieZdcigCMPnPsVYUDwHVACyeu5anIiAC9iYgAdDe9yPrREAERKBDAsVcAzDZp8H6gOFgKfz+EvibK+FrcSHQUoFAC7IWX8cIP7fbAU9JI7xeP9wlDfB4W+ByNyXrTlHPT7cGIFM/maZLYSh2sEnF0KFDTXrreeedZ5p9RAYFPApLbLLB4XQ6TUTbXXfdZTrOsmstu8Wy/hzTcClQUWziPDbyYHdgCmgU/vg9nkVR6fLLLzcputyH3WQ5KKBdfPHFrZF7TD9ld19G47HDLb9mjbtIF2AKWWwawnp/PItNSx5//HFjC0dn58fb/4YbbkBDQ4Pxmc0uhg0bhtmzZ5vOwOwIzCYg7Y2IAEg/WfePacPkTbYPPPAAdtllF7O0I6Y//PBDh0wuvfTSDplzf9boO+aYY/D1119j/fXXN0Ivm4AwVZtfU5Ckn7wTsmREI5uF7L///kbU4+DXbEhCf5kW7XA4jGjLNOtnnnnGzKHoOnnyZJx44olmb94Do0EZOckzNESgmAmoBmAx3758FwERsBMBCYB2ug3ZIgIiIAJJElAKcJLAYqeHGXtxrFwAACAASURBVGbngp9CoN+FYMCDYKAMgQC7DQMIeRAKuRAOO02DkXA4FPdACgKr/4TgcAbMH5eLYl/YiHsutx9uTxAe7yoAQcARTtPw4l5uRQpwhGAoFELkD79HUa6zwai/JUuWoGfPnqY5SGRQnGP3Xta4o3DIenexgz+jsETBrn///nC73Z0d1+7PmY4bEQBPOOEE0+iDEYpM26VIF2+kev7KlSvN3pWVla2iYkeGRwRACn4U+egzfWW0XbzRHtPO4CTCnHsw0nLp0qWGC+8tlcFISqYxM7KQwirFTQ0REIHOCSgFuHNGmiECIiAC2SAgATAblHWGCIiACGSIgATADIE1HYUdcMCFkBH+HEDYYURARvGF/xczyBmR71HUczjCpoZfGEHzd43MELBSAMyMhdnZNVoAZLQh6wvaZUQEQEZIRiLp7GKb7BABEcguAQmA2eWt00RABESgPQISAPU2REAERCCPCagGYB5fnkxPmYAVNQBTPtxGC6MFwCOOOAJPPvmkbaxrrwuwbQyUISIgAlkjoBqAWUOtg0RABESgQwISAPVAREAERCCPCagGYB5fnkxPmUC6NQBTPthmCw888EBMmDDBWMW0VnYbZp3AXI/rrrsOrLPI+oFMqWYzlHvvvdd0VNYQAREoPgKqAVh8dy6PRUAE7ElAAqA970VWiYAIiEBCBJQCnBAmTSowAkoBXn2hjKphXbrIYB1KNp7I9WBkIuvkRQ92/lXNvFzfjM4XgdwQUApwbrjrVBEQARGIJSABUG9CBERABPKYgATAPL48mZ4yAQmAKaPTQhEQARHIOgEJgFlHrgNFQAREIC4BCYB6GCIgAiKQxwRUAzCPL0+mp0xANQBTRqeFIiACIpB1AqoBmHXkOlAEREAEJADqDYiACIhAoRFQDcBCu1H5kwgB1QBMhJLmiIAIiIA9CKgGoD3uQVaIgAiIgCIA9QZEQAREII8JKAU4jy9PpqdMQCnAKaPTQhEQARHIOgGlAGcduQ4UAREQgbgEJADqYYiACIhAHhOQAJjHlyfTUyYgATBldFooAiIgAlknIAEw68h1oAiIgAhIANQbEAEREIFCI6AagIV2o/InEQKqAZgIJc0RAREQAXsQUA1Ae9yDrBABERABRQDqDYiACIhAHhNQDcA8vjyZnjIB1QBMGZ0WioAIiEDWCagGYNaR60AREAERiEtAAqAehgiIgAjkMQGlAOfx5cn0lAkoBThldFooAiIgAlknoBTgrCPXgSIgAiIgAVBvQAREQAQKjYAEwEK7UfmTCAEJgIlQ0hwREAERsAcBCYD2uAdZIQIiIAKKANQbEAEREIE8JqAagHl8eTI9ZQKqAZgyOi0UAREQgawTUA3ArCPXgSIgAiIQl4AEQD0MERABEchjAqoBmMeXJ9NTJqAagCmj00IREAERyDoB1QDMOnIdKAIiIAISAPUGREAERKDQCCgFuNBuVP4kQkApwIlQ0hwREAERsAcBpQDb4x5khQiIgAgoAlBvQAREQATymIAEwDy+PJmeMgEJgCmj00IREAERyDoBCYBZR64DRUAERCAuAQmAehgiIAIikMcEVAMwjy9PpqdMQDUAU0anhSIgAiKQdQKqAZh15DpQBERABCQA6g2IgAiIQKERUA3AQrtR+ZMIAbvXAHzzzTcRDoexzz77JOJO2nO+/PJLzJ8/HzvvvDO6du2a0n7BYBATJkxAaWkp9ttvv5T20KLUCFhxf6mdHH9Vtt+vlbZzrxUrVuDDDz/EsGHDsOGGG6a9/RdffIGFCxdizJgx6NKlS9r7FeMGqgFYjLcun0VABOxIQBGAdrwV2SQCIiACCRJQCnCCoDStoAikmwL86aef4oYbboDD4cAGG2yAlpYWzJ49GxdeeCFGjRqVNqv6+noMHDjQCBFTp07Fsccei2+++SbtfdvbgGLjVltthQcffBCbbLIJLr74YsyZMwdPP/20ESIpgrz++usYOnRouzacd955GDduHPiL+mmnnZYxW+NtnA1GWXUoycM6ur8kt7JkevT7tWTDHGxyyy23GNGO/013hEIhjBw5Es888ww22mijdLcryvVKAS7Ka5fTIiACNiQgAdCGlyKTREAERCBRAhIAEyWleYVEIF0BkCwoyg0ePBhXXHGFQcMon+bmZuy0005tUFEcfOKJJ3DCCSckjJD79OnTxwiAPp/PiH/bbrttwusjE5M5e+utt8b48eONADh9+nSceeaZmDx5stnq448/xjbbbAO3292uDeussw6++uorVFdXJ21nKguifUuHUSpn23FNR/eXbXuj32+2z7bqvNtvvx3z5s3DzTffbMmW/Fw9+eSTEgBTpCkBMEVwWiYCIiACFhOQAGgxUG0nAiIgAtkkoBqA2aSts+xCwIoagNECYGNjo4kGLCkpAVNhKR40NTWZr5lay19ejz/+eBx33HF4+OGH0b9/f+y777544YUXsGDBApx11lkGDb9mBF1ZWZmJMKQA+NZbb5kowIsuughLlizBPffcY/bt168fjjnmGLPu8ccfN/+tq6vDd999Z85hRB/XRM4+6aST1sBPwe61115DZWUl7rvvPrzyyitGALztttuw3XbbmT2+//57vPHGG/jb3/6Gt99+e41zdthhB2M3bWEU4G677YbRo0fjxRdfxM8//4xAIIATTzzR+Ezfu3fvblgtWrQIXq/X/J0RY1OmTMFhhx1mfHzvvfcwYsQII0LG85mCX7RvjJaMMKKBtJcceC/0g6nU7bGLhcLUT/6hXaeffjomTpwY1+fYdT/++CNeeuklMNqLIug555yDxx57zESG0udTTjnFfB3tP+8kHVsTuT/aeeONN8LpdJq7OPfcc00kGtn89ttv5nvkzHTX2PuhfbE+PPXUU+3yiPd+E9nT5XK1wfnBBx/g66+/xpAhQ8ybo7jJ6NOXX37ZvJkrr7wS5eXla9jGO7733nvNXltssQXGjh27xpv3+/2tn8+Kigqcf/75cd8qP8MUvgcMGGDewqmnnor11lsvIUax/tCIaAEwlmkidnOP2LfJz25nn59HHnkk5bumH4yCjGUaa39786z89141AK2kqb1EQAREIHUCEgBTZ6eVIiACIpBzAqoBmPMrkAE5IGBFDUAKgBz872effWbEBqb3MY128eLFuPTSS424xr9T3Lr77rvN/EcffdRECzLabu7cuSZicObMmSY66NVXXzViWnQEVUNDg4k0XLp0KWbMmGFEwS233NKkFD7//PNGlKBIdeedd+LZZ5/FRx99hMsvv9wIYv/5z3/anB2N+tdffzXCGOvHVVVVGZElEgFIETNaxKCYQrv/+OOPuOdw35qaGuMHxS9GPL7//vtGLKEIyJqAFMgYUXjNNdfg2muvBc8fNGiQETo5n4IPBSeKLhQ4N998c3z77begYBPP52jfohmRH1OXWY+QqbH//ve/TWp2e+yimTDy8cgjj8Tnn39uUp4pYv71r39t1+fI2lmzZmGvvfYy61hDkT717NnTsL/rrrtw9tlnm7fRt2/fNv5369YtZVuTuT+KdkcccYQRmpnOTRvJh++FYhvF6V9++WWN++EbiOdDvLfW3vvl24y+83h7UiCOHnz/5Mf7p8DFt8D9KUjzPig2U7iMtY2+MP2coi/vL14tytjPJ0XzeG+VoheZUHDnZ+rwww83b4jidLL+RAuAFORTsTve2zzqqKM6/fzw35pU75r3wncTzTTy71n0u443z+o6oKoBmIP/Q6kjRUAERCAOAQmAehYiIAIikMcElAKcx5cn01MmYFUKMKO9jj76aCMAHnDAAUbkee6554xAwKirPfbYA4zASUQAZEQgI/cOPPDAdgVAOsxfwBk1yF+6b731Vmy//fZGAKRAR8GKYtn6669vInc6EgBZ24zCFX+R54gWAGPBRguA8c6JFQD3339/UJw46KCDzFabbrqpERcZ6RRZz+8zuovfZ+RhbNoo7aFoyrPj+dyeAMh7OOSQQ0w0IQcFRI/HY/4eb59oX++44w4TZcVIRvJjdBgFoPZ8jqylIPbTTz8ZXyJn0obNNtvMNFZhFCfF3oMPPriN/+nYmsz9USCleEtfGInJaD+yp18cFAX5d0ZlRt/PX/7ylw59iH5r7b3f6LfJs+LtyYiy6BHvLUTE6UsuucSIzazDGcuXUYG8Nwrg/Fm8Efv55B3Ee6sUc3lnkRqAFNzJjz53xijWH9oRiQCM2Bb9LhKxO97bvP/++zv9/FCUT/Wu6QcjH6OZtnd/sfNS/se5nYVKAbaaqPYTAREQgdQISABMjZtWiYAIiIAtCEgAtMU1yIgsE7BKAIzUAKTAwsgmplkyeo2CFgULCnUnn3yyEYc6iwBkKu1ll11mRMP2IgCvv/56I0owGokiFaPbUhUAKUQwiop7clgpALLbKVNgI1FArF941VVXGb+SFQDfeeeduD63JwDybEbcxaZ/tscu+ukxMpGRk2eccYb5NoXDaNEyWvCKXnf11VejtrbWCLKRwVToXXfd1USjcUQiJKP9T8fWRO+P0W2MSGRjFwrETB2PFQAZUcpad3zH0fZ15kM0j/beb6wAGG9PCtbJCoCTJk1agy8/j4zwe+CBB8x75t/jjejPJ6MwKfTGvlVGnEULgNzvuuuuM+m0nTGK9SdaAGQKduy7SMTueG+Tb64zAT1WAEzmrukHP7PRTCkkx9ofb1577FP9p14CYKrktE4EREAErCUgAdBantpNBERABLJKQDUAs4pbh9mEgNU1ACNuUeRi9BujhTh22WUXI9AxfTdSR4upjBQvmPYanQLM6D9GEFKMaE8AZIdhRv0wmoi/hLMBSUcC4EMPPWQaiETOjsbP6B4KQkyV5LBSAKT4x6YgrKHHKEnW6GOqMevyJSsAco94Pkf7Fp0CTGGUtd0oykWP9thFz2FKNffl/URGe9GV0euY6k0BjenLkcG0Sfr997//Pe5e/GY6tiZ6fxT+mHrMO2FkKke0AMgISdr5ww8/mDuKvp/OfIgWANt7v7ECYLw9Y/9ZSCQCkPULY/myXiU/e6wRyZ8x4jN2ROZEPp9stkORNvatMpU8IgBSKOd+XJsIo3j/zEUiAPlZTMXueG8zkQjaaAEw2bumH7FMGdUba3+8eRQK+e8e0/ytGKoBaAVF7SECIiAC6ROQAJg+Q+0gAiIgAjkjwBqA221+cM7O18EikAsCrE1HwSLVwfRDRvKwIQEFOA6KFozI4S/6jBqjsMB6YRReWLOMKbsUg37//XfTJINCIX85ZtTYf//7XxNtxl+uWUuOgg3FPdY0mzZtmmkgQUGC6akUINiRl5FxTBemwMPIQYpWnMNf2JmWzLplFMYYLRg5O7quH5uU7LnnnqbRwrrrrgvWiWPkG1P5oscnn3xi6uLxZ/yF/t13313jnOXLl5sIqptuusmk3pIFbaYvrO3HFFOKXUzf5HpGB5ET7X7zzTdNHTzWVzv00EPN16wjSN/YnILph/F85h1EfCNHCkv0n6mfTLVl0wh+n81EuBfPjrdPtK8USMaNG2easFCMZfoxa6jFYxsRebmetQbZ5Zm2ck2XLl3MmUwvpbjUu3dvk/pKxtH+M+U2VVsTvT82GaGozIjIOXPmmCY1e++9txFVKXrRHtbY4/3G3g9FtlgfmEIbjwc/C/HeL+8k2ud4e2688cZt3hw/D7Q3+i3wPfG++V/WMKStfJfRfPlZ4rviO2WkHiNkYwcb3ER/Ptnsg7URY98q6yOyuQ7t4Gdpxx13NGcnwijWHwrDkRqMTJXmZyRZu9t7m519fvjvENOHU7lr+sF/J6OZcp/YNxFvHj97/DeM/yZaMVQD0AqK2kMEREAE0icgATB9htpBBERABHJGgCnAjPx5Z84OObNBB4tAtglYkQLckc2MjOIv7GxkwLFs2TITlVZaWmq+pjjBn1PIiB4UkjiX6aLtDYoXFMgide06Yxd7dux8ine0I17n0s727uzn3JtiWKK2JutzR76xuQPFLnbdjYxE2bErMe8nem1nvvLnjDyj4EHBj80rOHgm75513tob6diayP1xf7fbbezgoLhFEY9ppXxrFO86Gon4wPWJvN/ou+iMSyLMY22jqErWfHftjdjPJ+fFe6t8P9yP99nZ5yNRRu35n4jdXJvs27TiruPZFs/f6Hl8C/wfORgda8VQCrAVFLWHCIiACKRPQAJg+gy1gwiIgAjkjIAEwJyh18E5JJBpATCHruloEeiUAEWh6MYQnS7QhLwlkKu7jnRtZnSxFUMCoBUUtYcIiIAIpE9AAmD6DLWDCIiACOSMAGsA7rL204oAzNkN6OBcELCiBmAu7NaZIpAuAUa1sUkGI96Y3hqbrpru/lpvHwKFdNeqAWifdyVLREAEipuABMDivn95LwIikOcEIjUAlQKc5xcp85MiUL74LGy72UFJrdFkERABERCB3BBQDcDccNepIiACIhBLQAKg3oQIiIAI5DEBpQDn8eXJ9JQJKAU4ZXRaKAIiIAJZJ6AU4Kwj14EiIAIiEJeABEA9DBEQARHIYwISAPP48mR6ygQkAKaMzixkN9358+dj5513XqORSbI7T5w40TRYYBfWbA129mXH3jFjxnTYLCJb9qR6zvvvv286LnfGjk0v2EF62LBhpiNzeyMXd5GI70xlnTBhgmmiw27TGpklwM7CbOKxzz77ZPagJHaXAJgELE0VAREQgQwSkACYQbjaWgREQAQyTaDYawA2rQri6bvmwOEEyspcqK8LYNYvq3DGNcPQd1ApZv6/Brz2+AIMHFoGh9OB+b83Ybu9emDzHbrhg9eX4Ll756Lf4FJcdu9wsOnnrz+uwkv/mYu11qnAPkf0wdWnTsPQDSoR8Ifw5fu12HHfGjQ3hrBkvg//emB4m+u99rSfEQiE1/j+/FnNeGH8XNT0Xd2pc/liP5Yt8uGf44fj70f9v07378iHTL8vu+6fiRqAU6dOxbHHHotvvvmmXbcTmWNXZtF2URzYaqut8OCDD2KTTTbBxRdfjDlz5uDpp59OyPxoDuwmOnz4cCxdutSszQajUCiEkSNH4plnnsFGG22UkM12nERhj6JehF1HNt5yyy1G9OR/o0cu74LviILk66+/jqFDh7Zr/nnnnYdx48aBaaCnnXZaVq8iG+8x0w7xs7nbbruZz1YiHbnZaXjgwIHg+7LLUA1Au9yE7BABESh2AhIAi/0FyH8REIG8JlDMNQDDYeD8g37ATmNrMPaYfq33OOXTFSgpc6FrDw/O2n8Kbp8wEgPWLjM/b6gL4MyxU3D2dcOwyXbVuP7M6Zgxtd6sH3fc6j2evWcOdtynBr0HlOLVR+fjgL/1x/w/mnDcTt9g0h/bmznP3TcXh546oPXMuuV+PH7rbLz1zEI88dmW6NE7Iva14Ix9p+DKhzbAOhtXts6naMn1ne1P8bAzH/L6AadofCZqAPp8PiP+bbvttu1alcicFF3K+rKtt94a48ePNwLg9OnTceaZZ2Ly5Mnt2tHS0oInnngCJ/x/9s4DOqqqa8M7IdQQeu+9Sa8iIKCoIIhI71V6FZEmCEgHpXcEBUQ6otIEQaTY6CC99w4BQk1I/vUe/sl3M9zJTCYzk7l33rOWi2Tm3HP2fvaZ+Vbeb+992rUTLQdrEUv7nvYZVzsIu3FTqZEFwJCQEMmRI4dDAuCkSZPkypUrMn78+CgoXRkLZ+K1Y8cOKV++vAQEBNgMcd68eWX37t2SIkUKVx8D3fVsnVWPbO6GTSB479y5U958802HVkdWaYYMGbxKAGQPQIdCx0kkQAIk4HYCFADdjpgbkAAJkID7CPhyCfCBP4NlROfjsnxfOfGP5xcJOfxFhEAcnDfmvNy4/FQGz4qaqQfx7fA/92X094Vlwmen5P1mGaRfk8My7ZfikjVPkkgBMFOOl6IhhrUAaB3RnxdcleJvpJDZI85J0XLJpVGXl+Lggq8vyLnjj2To3EJRHgl9Hi7xE/jbXX/OiHN2fXDf6fLelV1RAjx27Fjx9/eXsLAw+eSTTwTlmMiw6du3r8qEO3v2rNSqVUtCQ0PVH9+NGjWSgwcPRs5ZuHChAnT//n3Zv3+/tGnTRipVqhQJbcGCBXLx4kVJlSqVdOrUSZApN2PGDPV+6dKl1Q2u1uPIkSOyatUqwR/8EEt69eolK1eulOPHkV0aJu3bt5fMmTPLd999J35+foJMnwMHDkjjxo3V+lu3bpWiRYsqMU9vQIT5+eefJWnSpDJz5kxZs2aNEgAnTpwoFSpUUFmBKCM9f/68dOvWTf766y/ZsmWLdOzYUUaMGCEo42vbtq3KLrKwshYAN2zYoN7r2bOnYml5BnuCKYQiiFb16tVT4h3snj59uiRMmFAyZcokrVq1kvnz5ytu8PHGjRvSoUOHV9zRCoAxZb1t2zbZs2eP5MyZUzZu3CgQQ5HB9uOPP0qCBAlk2LBhkiRJEtGui/iDO95v2LCh8mPZsmXquerVq0eZi3ijLBoZe9HFHAJgrly5lP8QX0uVKhV5VqyZQACE2JYlSxbFpXPnzpI/f36x8AZrR2MBntbccYa08cL5tHde8XlYt26dfPzxx4qj3udhxYoVKqbIAkQWW+XKlXXPtHXMwdmRM27PD+1ZtRwi2IQzGhQUpD67iDP2x2cLn3m8f+3aNenRo8fL73EnPsso2cZ/8KFr167qcxXd94X2gFt/N+H7Z9euXdK/f391Bm3ZCbshtCVOnFjGjBmjzoPe5wt72fuMWduA8u3YDJYAx4YenyUBEiAB1xGgAOg6llyJBEiABDxOwJcFwBWzL8uujXdk0o/FdLl/3vI/yVkwUD4ekDPK+7//dEtmDz8rS/eUUwJg7/F5ZcFXF+Tf3+/KlJ+KC9ZFBmBMBMDJA0+rrEKUFS+acFHm/V5K7Tmo9RHJVShQ2vbNEe3ZsCUwOuKDxw+dF2zoCgFw8eLF0qxZM/VHPsoY8bMlGwsZNBBjkCGHP6DTpk2rxD1txhb+oJ8yZYosXbpUtm/fLoMHD1aiAsa8efOUMDd16lQlhEHoguiE8kcIbSiZtO6FduHCBdULDqJb8uTJ1R/w+EMfwiT+WIcIiGcgEkLow/vIyIOQBUEH4hBENNi9b98+5Yt2nDlzRvUEQ/+/ZMmSKdHLkgGIHm0QrDAg/kHQwn4YKFGF7RB44NO0adOicLAWnbSMvvnmm8hn5syZo7IH0b+vZcuWcujQIQkMDJRTp04poaJMmTKqrHf58uXqNQiOI0eOFNgdnQAIYSGmrBFfxBScINCAGbIJIYA2adJECVYQXK3XhRgMDhBRMSCSIiMPgrH1XIi1OFPRxRysIFAhpiinxTnBGXry5MkrTCD0nTx5UomFOG9NmzZVnCAWW86to7GA7XrccYYsMbZnu+VsQcyGKIVzY+vzkCZNGjl9+rQStXFm9c40BFBtzLNly+bQGbfnh3WWJeL8008/KZFPmykHH3A28Zm4fPmyVKlSRdnszGcZGbXNmzdXn2V81iHi41zZ4mP9lWr93QQBHgIcfIH9enba8kuPD4RjfH9F9xnTsyE2X/0UAGNDj8+SAAmQgOsIUAB0HUuuRAIkQAIeJ+DLPQCXTLskf22+o0Q7vTGg+X+St2jSV8S37Wtvy/Qvzsiyff8TANG7r0ftA1LurVSSMLF/jARAiHeLJl2Ud+qll+fPwmVo+6NKlCxQPEj6N/tPlf626++cAOiIDx4/dF6woSt6AOKPaYgWEFQgtCHbTluOCaEMIsinn36qsrIwrAVAiAb44x7CS4ECBVTGF8ZHH30kJUuWVJdsQLiBoICMMrwPoRDvWQ+IA0ePHlUCBAbEpvr160uLFi3UvxglSpRQ79+7d0/9iww+63I/CHsQ6SDMaAd6x0FkhCiJoRUAtfPcJQBiD5RmwocJEybIe++9F7ntzZs3VcYVRDO8B54WtraOmyUD0MIzJqz1mFnEUGRZQbBCxpV1DJERB2EKoitEVNgKkVIv3sgaQ5ZedDG3Fqe0MbFmgj1xjiw9ACGW4uyCgzMCILha7wHR1yIA2rPdEhetAGjr86AVAD/88EPdMw2hXRtzCK2OnvHo/LBmDBEcWazIQHVEAHTmszx58mSV/YesR8Qf3yGIlS0+1mfc+rtp0KBBdgVAZC4iC9naL704V6xYUQmA0X3G9GyIzVc/ewDGhh6fJQESIAHXEaAA6DqWXIkESIAEPE7Al3sA/rnpjkzqd1oJebjAQzsgxM0deU5CHoRJv0n5o7y3cu4V+XPjHZmwqmhkBiAmnD/5WLp/cEBKVkwhHQfndDgDcNHEi5IjfxIJDHrZAwt9/dJkSCDdR+aRmcPOyu3rz2TwzKhlyGGhERIvnp+6vATDVgYghEp7Pnj80HnBhrHtAYgMJGTQ4fILCHgoPbUWAB8/fqzKFfHHMkpkMRwVAFHqWK1aNZXthwEBBCINLt1AJhyEHvysHcOHD1fCHkQly8Att7DLki2I/oRffvmlyk5zVByxrAWhDM+NHj1avRQXAiBKa5FVhSwwy4A9ELaQ0QbB5Ouvv46RAIjy7ZiydkQA/PXXX19ZFyJvnz59VNYgzgzKZFECrBdvzMU+0cXclgBoEY21TKwFQMRv1KhRKmvRGQFQj7tWALRnuyV+MRUAbZ1p7OeMAGjPD2vGyOSFoAYB2hEB0JnPMkRhZHIiQxQDF3doBU7r/8NA+z2g993kiABoyy89PvYEQFs2xOarnz0AY0OPz5IACZCA6whQAHQdS65EAiRAAh4n4MslwOj1hws96nfIIlU/TBvJ/sq5J3LqvxDJljuJ9G16WL77o7QkTf5SnHsRZnkms7xVJ10UARDvo/wXffcW7CjtsAA4vvdJ+WxCvsj99/xxT0Z1Oy7L9paT4Duh0rnGfpm+tri6VMQy1v9wXcq/m0pSpnl5WYgtAfDs0Ud2ffD4ofOCDWNbAgzhL2PGjEpcQxkchrUACLEKpXcQlyC2OWyK+gAAIABJREFU4Y9mRwVAlH2itHPAgAGRtNAvDVlb6H+H95C1pB0oK0U5KcowLQM24QIF9BBDqSeeQ2YixIWYCoDISIPYiZJEDFsCIMQ4XOqAm0cxLCXAEMRwSQqy4LQcois7Rfmk5RmURUL8QYYZBFGUYSIbrFy5cjJ79myVyQbWQ4cOjZEACHtiytoRARD9Cq3XBQ9kSKJcGeIcMr0w9OKN1+3F3JYAiHNnzUQrAELIhW1YH5mljgiA2ljANj3uiJElXvZst5zRmAqAts40evE5IwDa88OaMcrQUfIPsVl7DlBCizMOcVpbAuzMZxll7OCN9SxDm3EXnQCo992kFQDRckDPTmT/oYQc2YZav/T42BMAbdkQm69+lgDHhh6fJQESIAHXEaAA6DqWXIkESIAEPE7AlwVAwL5767l8M+qcpEqbQHIWCJQHwWHyz5a70qRbVilWPrns2xEs65dcl+Llk0tAAn91+UeRcsmleqP08scvt2TlnCvSond2KVs1pYpdRLjIpw0PSZ+v8kYKgNcvPZXNK2/KokkXpMfIPKo8OFnK+Krcd/msy3J8/0Pp8HlOyZY3iVoD4t6kAaekTpvM0qBDZiUCLp58UfIXD5IMWRPJlfNPZM+2ezJqUWFJkjSe2Frfcpii88HjB85LNoytAIiLC/CHMjK4IHShB967776rRED0voL4gUseBg4cKEOGDFE93nDhA0p0UQ6M/mEoEcUf4vgZ89HXDr3ZIPJBPKpbt67KAEyfPr0qEUVmH0Su27dvC7ILkemmHegBB3ECJYMQVXBBAUqQsR96A0IAsggXEATWr1+v7EKPL1xQgd/RYw0lgLgEBL5oB/rKobcfLr7Ily+f8hMZSij11A6wgJ3wA4ICShchTEJwguiFMl2UwUIYge+4pAP74WesDyHFwghlspZnkFWEgYwqCCC4wARro+QWoiZEx82bNyv7kQmJy0eQPQdbrAdEUkv/RpQ+4gKLmLD+7bffVOy1zGAzbMW/6MEIu9DHTbtukSJFlCmILS6+eP/999XvevHGXIgy0cUcZa4NGjRQfmNP+IIMQ5RqWzPJnj274OIZ2I1zhhthYauWt6OxgDD9+eefv7IHhCFLvJCpiXJtW+cVfuNyCjDCOcI8xMz683D37l2VwTpu3DgVJ4hTemcavLUxd/SM650frR/as4rPEbIcccbwMz6byKLEeYO/yPiFKI1n8HnFOcHlNTH9LKN8v06dOuoyDnyG8HlG3z5b3xfa86333YQeoBDNLWW5enYiyxCtAuAX/s8NCOno3Yl4WJ8lCHzWvB2xASycHRQAnSXH50iABEjAtQQoALqWJ1cjARIgAY8S8OUegFrQEOPu3w2VRInjSVCKl9l+2vHsSbiEhYVHlul6NEj/v9njkBfy6GGYJE0WIIkDX164EJPhDT7ExF53znVFD0Dc3guRDxdRuGug7A/rI0sLAwINfoa4Z2sgQxCCBMQJlJpiQETBM/gjP7YDa0Fsslz6obceMswwL126dFHevnPnjvInJjeCOvIMOEG8jI1/zrB2hKX1ungG4iXEEEt8LOvozXUk5np26DGBOIv1cDaii58tv6xjobeHdo6ztjvC1ZVn2p4f1vZAbIdgiRhCLIMgjQFhHuIdPh/Ww5nzhXOC9XCjdUyG3ncTxHS8jjNny074hfhBLNQOZz5frv5+ZA/AmJwAziUBEiAB9xGgAOg+tlyZBEiABNxOwJd7ALodLjfwWgKx7QHotY7RMBIgAY8RsC4F99jGMdgI2aEFCxZUGa+4WMSogz0AjRo52k0CJGA2AhQAzRZR+kMCJOBTBHy9BNingk1nIwnEtgSYKEmABEhg06ZNquwYZcyW8m5vo4IydfTNbNWqlbqt3KiDJcBGjRztJgESMBsBCoBmiyj9IQES8CkCFAB9Ktx09v8JUADkUSABEiAB4xCgAGicWNFSEiABcxOgAGju+NI7EiABkxNgD0CTB5ju6RJwRQ9AoiUBEiABEvAMAfYA9Axn7kICJEAC9ghQALRHiO+TAAmQgBcTYA9ALw4OTXMbgdj2AMSNnLht9+233472Qg63OcCFSYAESMCHCLAHoA8Fm66SAAl4NQEKgF4dHhpHAiRAAtETsJQAkxMJ+BIBCHjlypVz2uXw8HApVqyYLFmyRAoXLiz9+vWTS5cuyQ8//OD0mmZ78PDhw9K6dWvZu3ev2VyjPyRAAh4mwBJgDwPndiRAAiRggwAFQB4NEiABEjAwAQiADzN/ZmAPaDoJxJyAK3oAFi9eXL7//nslAJ44cUK6d+8uuBSA4yWBZ8+eKfHvjTfeIBISIAESiBUBCoCxwseHSYAESMBlBCgAugwlFyIBEiABzxNAD8AX8S95fmPuSAJxSMAVPQC1AuDEiROlQoUKUrZsWeXVH3/8of7z8/OTrl27ys8//6x+fvjwobqRs3HjxnLr1i3ZunWrFC1aVImH3377rTx+/FjOnj0rYWFh6rU8efLI/PnzJVWqVOr5GzduSIcOHWTBggVy8eJF9XqnTp0kXrx4qiR5xowZav/SpUtL7dq11R7Tp0+XhAkTSqZMmdRNoHpj7Nix4u/vr/b95JNPJFGiRFGmHTlyRFatWiXIfEyRIoUkS5bMrk0QQ5EF2LdvX7UWsiPhW61atSQ0NFR27twpjRo1UnZZ+4PfrX2Ow+PCrUmABOKYAHsAxnEAuD0JkAAJ/D8BCoA8CiRAAiRgYALoAfg43RQDe0DTSSDmBGLbAxA7agXAFy9eKBEOA9mAzZs3l7/++kt++eUXWblypbRo0ULGjBkjixYtkj179igRb8eOHUqYK1WqlOzbt09Qlrx69WpZunSpbNu2Tdq2bSsnT55UWYUjRoyQkSNHypkzZ9Q+EBGnTp0qPXv2VBmI7du3l2bNmkmXLl2UEIl9P/jgAzl16pQEBwdLmTJlVMny8uXLJX/+/K8AW7x4sXq+R48e8tprr0nHjh0j51y4cEFq1Kih/EmePLnyA3vas6lJkyaSI0cOuX37tlrr6dOnytdZs2YpYTJt2rRSqVIlmTdv3iv+ZMyYMcr64MVBAiTguwTYA9B3Y0/PSYAEvIsABUDvigetIQESIIEYEWAJcIxwcbJJCLi6BFiLZfLkySr7r3fv3ior79NPP5XZs2cr4WvNmjVKCMuQIYMS5jBef/11mTZtmpw+fVo2btwo3333nXodQhx+RtYf/oWQiPHRRx9JyZIlpWrVqrJhwwa5fPmyyqDr3Lmz2m/w4MHqfcu4efOmXLt2TYmEEyZMkIoVK74SxZCQEDl//rzKFsycObMMGjQocs6UKVPk6NGjyn4MZO/9+uuvdm3CWloBEM/++++/SmgEE2Qu2vKnQYMGUdY3ybGjGyRAAk4SYAmwk+D4GAmQAAm4mAAFQBcD5XIkQAIk4EkCFAA9SZt7eQsBdwqAyNRD6Wu3bt2Uu/Hjx5d79+7FWABE1t748eMF4pxWAHznnXekWrVqKtMPI02aNFKgQAElLM6dO1fmzJmjREX8PHr0aCUQNm3aVAmSX3/99SsC4O+//66y+nCRCURGlORqBcDhw4cr+yEeWsbatWvt2pQlS5ZXBECUOFeuXFnZgLJpDD1/IIZqffaWc0M7SIAE4oYABcC44c5dSYAESMCaAAVAngkSIAESMDAB9gA0cPBoutMEXN0DUGsIymxR1oosOctAZl9MMgCRZZc1a1Y5dOiQyprTimEo88V7AwYMiOL/wYMHVZkvLt/A+8j8w03HyD5EuTJEw6FDh74iAEL4Q8ltr169VNkthlYARP9CCJEoWbYlAOrZBOHSOgNw2LBhqrwYtoAHhEC9Z60FRviEW5bRE5GDBEjA9wiwB6DvxZwekwAJeCcBCoDeGRdaRQIkQAIOEWAPQIcwcZLJCMS2ByDEMEvPPFzWgV5+lgHxrk6dOpI4cWLVKw8XcqC/3/r169VFGOjLh8sv8Dsu1KhXr5668ANlwSgfxqUhW7ZsUf3ykEXYv39/9Tsy+iDk4SKNunXrqgzA9OnTq5LgIkWKSJs2bdT76LmHTDtk++FZCIjly5eXzZs3q70g+GnHunXrVEkuLg2ByIZ+hrh4JGnSpGpaRESEtGvXTpUXw5egoCC5c+eOXZsgSKLMd8WKFapcedy4cRIQECADBw6UIUOGKBbLli1TDKz9QU9Crc8LFy5UzyGbkYMESMD3CLAHoO/FnB6TAAl4JwEKgN4ZF1pFAiRAAg4RYAmwQ5g4yWQEXFECbA8JbvyFGIjbbB0ZuPwDWYMoIUZZb4IECaJ9DBdpBAYGSpIkSSLnoV8gfodIZxmYB5ENpci2xv3795U4h/VsDWThoRQYoiNuJNYbejY54jvmRPcsREkIm9ibgwRIwPcIsATY92JOj0mABLyTAAVA74wLrSIBEiABhwhQAHQIEyeZjIAnBMCYIoMAqL0EJKbPcz4JkAAJmJUABUCzRpZ+kQAJGI0ABUCjRYz2kgAJkICGAHsA8jj4IgFX9AB0JTdkuOHyjrt376pSXJT0cpAACZAACbwkwB6APAkkQAIk4B0EKAB6RxxoBQmQAAk4RYA9AJ3CxocMTiC2PQAN7j7NJwESIAFDEWAPQEOFi8aSAAmYmAAFQBMHl66RAAmYnwBLgM0fY3r4KgFvLAFmnEiABEiABPQJsASYJ4MESIAEvIMABUDviAOtIAESIAGnCFAAdAobHzI4AQqABg8gzScBEvApAhQAfSrcdJYESMCLCVAA9OLg0DQSIAESsEeAPQDtEeL7ZiTgbT0AzciYPpEACZCAqwiwB6CrSHIdEiABEogdAQqAsePHp0mABEggTgmwB2Cc4ufmcUSAPQDjCDy3JQESIAEnCLAHoBPQ+AgJkAAJuIEABUA3QOWSJEACJOApAiwB9hRp7uNNBFgC7E3RoC0kQAIkED0BlgDzhJAACZCAdxCgAOgdcaAVJEACJOAUAQqATmHjQwYnQAHQ4AGk+SRAAj5FgAKgT4WbzpIACXgxAQqAXhwcmkYCJEAC9giwB6A9QnzfjATYA9CMUaVPJEACZiXAHoBmjSz9IgESMBoBCoBGixjtJQESIAENAfYA5HHwRQLsAeiLUafPJEACRiXAHoBGjRztJgESMBsBCoBmiyj9IQES8CkCLAH2qXDT2f8nwBJgHgUSIAESMA4BlgAbJ1a0lARIwNwEKACaO770jgRIwOQEKACaPMB0T5cABUAeDBIgARIwDgEKgMaJFS0lARIwNwEKgOaOL70jARIwOQH2ADR5gOmeLgH2AOTBIAESIAHjEGAPQOPEipaSAAmYmwAFQHPHl96RAAmYnAB7AJo8wHRPlwB7APJgkAAJkIBxCLAHoHFiRUtJgATMTYACoLnjS+9IgARMToAlwCYPMN3TJcASYB4MEiABEjAOAZYAGydWtJQESMDcBCgAmju+9I4ESMDkBCgAmjzAdI8CIM8ACZAACRicAAVAgweQ5pMACZiGAAVA04SSjpAACfgiAfYA9MWo02f2AOQZIAESIAHjEGAPQOPEipaSAAmYmwAFQHPHl96RAAmYnAB7AJo8wHRPlwB7APJgkAAJkIBxCLAHoHFiRUtJgATMTYACoLnjS+9IgARMToAlwCYPMN3TJcAegDwYJEACJGAcAiwBNk6saCkJkIC5CVAANHd86R0JkIDJCVAANHmA6R4FQJ4BEiABEjA4AQqABg8gzScBEjANAQqApgklHSEBEvBFAuwBKLJpxQ05cTBEQp+FS8FSQVKjcQaJiBCZM+KcBMT3k+sXn0q9DpmlQPEgm69bn52YPm9rvqfW9bWzzx6AvhZx+ksCJGBkAuwBaOTo0XYSIAEzEaAAaKZo0hcSIAGfI+DrPQCDb4fKZ40Py5zNJSUiPELaV9sn45cVkWP7HsrubXel15i8cvPKM/m85X8yd0sp2bXxju7r1gfH1ryYvu6pdX3t4LMHoK9FnP6SAAkYmQB7ABo5erSdBEjATAQoAJopmvSFBEjA5wj4egkwsv/27wqWfpPyq9iP731SCpVKJkf3PpAi5ZJL9Ubp1evNy++WMYsLy5Jpl3Rfz5IrcZSzg3Vi8nxcr+trB589AH0t4vSXBEjAyARYAmzk6NF2EiABMxGgAGimaNIXEiABnyPg6wLgD1MvSfDt59JlWG4Ve5T9JkzkL0f3PZDaLTNJheqp1etda+6X9gNzypLpl3RfL14hRZSz06/p4Rg9H9fr+trBpwDoaxGnvyRAAkYmQAHQyNGj7SRAAmYiQAHQTNGkLyRAAj5HwNd7AH4/+aI8uBcmXYbmUrGfO/KcxIvvp0qA67TJJBXeeykAdqt1QNr0yy5Lp1/WfT0wKEAeP3yh5uYqGCgjux2P0fOeXrdUpZQ+d9a1DrMHoE+Hn86TAAkYjAB7ABosYDSXBEjAtAQoAJo2tHSMBEjAFwj4eg/A9T9cV+W+fb7Op8I9oe8pJeBBACxdOaW8Uz+der1VpT0ydG5BJQDqvb5zwx25fumpmvth60yyau6VGD3v6XVzFgj0heNt00f0ACyar/or77948UL8/f3Fz88vynsRERGvvIYJfP0lJqNzQMwTJkwoT548eeVMGN03b7OfrP93xNwdGzOwhg9JkiQR9gD06f/JpvMkQAJeRIACoBcFg6aQAAmQQEwJ+HoJ8I3Lz2Ro+6Myc0MJha7ju/tkyJyCcmTPQzl9JEQ6D8kl9++GSteaB2TRrjLy2+qbuq/7+Uclv3ml/jxbz8f1ujE9N0afjxLgFStWvOLG7du3JSgoSIlB2hEWFiYBAQGvzOfrL5EYnUOaNGmkZs2asmDBAsbYzWedrP93xNz9uTEDa/jQv39/YQmw0f9Xl/aTAAmYhQAFQLNEkn6QAAn4JAFfFwAR9G/HnZfQ5xES+jxcUqVNIE26Z1U/j+x6XAqXSSb/7X4gH7TMKCibtfW69eGJ6fNxva6vHX72APS1iNNfEiABIxOgAGjk6NF2EiABMxGgAGimaNIXEiABnyPg6z0ALQF/9DBM/Yheftpx7/Zz9VqChFFT/Gy9bn2AYvp8XK/rKx8A9gD0lUjTTxIgATMQYA9AM0SRPpAACZiBAAVAM0SRPpAACfgsAV/vAeizgfdxx9ED8I2S9X2cAt0nARIgAWMQYA9AY8SJVpIACZifAAVA88eYHpIACZiYAEuATRxcumaTAEuAeThIgARIwDgEWAJsnFjRUhIgAXMToABo7vjSOxIgAZMToABo8gDTPV0CFAB5MEiABEjAOAQoABonVrSUBEjA3AQoAJo7vvSOBEjA5ATYA9DkAaZ7ugTYA5AHgwRIgASMQ4A9AI0TK1pKAiRgbgIUAM0dX3pHAiRgcgLsAWjyANM9XQLsAciDQQIkQALGIcAegMaJFS0lARIwNwEKgOaOL70jARIwOQGWAHsmwDcuP5Xt627b3KzcW6kkW94knjGGuwhLgHkISIAESMA4BFgCbJxY0VISIAFzE6AAaO740jsSIAGTE6AA6JkA7952T+aPPS+dh+SSNBkSRG764F6YzBp+Vj5onlHerpvOM8ZwFwqAPAMkQAIkYCACFAANFCyaSgIkYGoCFABNHV46RwIkYHYC7AHomQhDAIwIj5C/f7srRcsnl8tnn0iOfEnk36335J0G6eTm5WcUAD0TCrULewB6EDa3IgESIIFYEmAPwFgC5OMkQAIk4CICFABdBJLLkAAJkEBcEGAPQM9QhwCYODCeFC6TTMb0PCFbVt+Ucm+nkuHfviaXzzyWk4dCKAB6JhRqF/YA9CBsbkUCJEACsSTAHoCxBMjHSYAESMBFBCgAuggklyEBEiCBuCDAEmDPULcIgBdPPZbzJx7JhVOPJXu+QEmXOaGUrZJSTh2mAOiZSLzchT0APUmbe5EACZBA7AiwBDh2/Pg0CZAACbiKAAVAV5HkOiRAAiQQBwQoAHoGOgTAVXOuyEftMqnMP8s49Pd9WTHnslSplZYZgJ4JBQVAD3LmViRAAiTgCgIUAF1BkWuQAAmQQOwJUACMPUOuQAIkQAJxRoA9AD2DHhl+K2ZdlsBkAa9s+OTRC6neKL0Ur5DCM8ZwF/YA5BkgARIgAQMRYA9AAwWLppIACZiaAAVAU4eXzpEACZidAHsAmj3C9E+PAHsA8lyQAAmQgHEIsAegcWJFS0mABMxNgAKgueNL70iABExOgCXAJg8w3dMlwB6APBgkQAIkYBwCLAE2TqxoKQmQgLkJUAA0d3zpHQmQgMkJUAA0eYDpHgVAngESIAESMDgBCoAGDyDNJwESMA0BCoCmCSUdIQES8EUC7AHoi1Gnz/FCs0rVnIt9GkR4eLhcunRJsmXLJn5+fpEsXrx4Ifv371e/p06dWnLmzOkWTrb2d8tmXJQESMDQBNgD0NDho/EkQAImIkAB0ETBpCskQAK+R4A9AH0v5vRYJLY9ADds2CAnTpywizJhwoTSuXNnu/PiYsJHH30ka9askU6dOsnMmTMjTYAw16dPH5k4caISAOEn/nX1sLW/q/fheiRAAsYnwB6Axo8hPSABEjAHAQqA5ogjvSABEvBRAiwB9tHA+7jbse0BeODAAdm6dat8+umnimTy5MmlefPm6uewsDB59uyZXLhwQfbt2yfBwcFeSTtTpkxy7do1KVmypOzdu/cVG9etWyetW7eWOnXqyNy5c13ug739Xb4hFyQBEjAsAZYAGzZ0NJwESMBkBCgAmiygdIcESMC3CFAA9K1409uXBGIrAGINCHspU6ZU6+XOnVtOnz4dBe+NGzckf/78XisAbtmyRb7//nuVoVi2bFndo3HlyhUZNWqUjB8/XpIkSeLS4+PI/i7dkIuRAAkYlgAFQMOGjoaTAAmYjAAFQJMFlO6QAAn4FgH2APSteEfn7d+/3RX/eH5StupLUcvMwxU9AO0JgODXuHFjWbp0qZlR0jcSIAEScDsB9gB0O2JuQAIkQAIOEaAA6BAmTiIBEiAB7yTAHoBxH5eICJGta27KhZOPJWFif3n2JFwe3g+THPmSSO2WmcTP3z02njv+SMb3Pikz1pdQG9y/Eyptq+6VVYded8+GXrRqbHsAwpXoBMCzZ89KunTpJGnSpMrrRo0ayf379yMJVKpUSVq0aKH676HnXrFixeT48eOqdBijYMGCcv78edm9e7fgUo6KFSuqLLwcOXKo9+/evStDhw4V9CJ8/Pix5M2bVwYNGiTVqlVT748YMUJ27typfk6UKJHq9ff777+r3n7oS1i5cuXIiz6QvTh9+vRI22DPhAkTZPHixapEOGvWrKq8uUePHvLTTz/JrFmz1FysAxumTp2q1o6IiJB27drJ4MGDI9f65ptvBP+dOXNGAgICJEuWLPLJJ5/I4cOHdfdftGiRLFiwQO2LP/gDAwNVifKQIUMkT548XnSCaAoJkIAnCbAHoCdpcy8SIAESsE2AAiBPBwmQAAkYmABLgOM2eM+fhcvkAaelWt10UqJiiijGbFhyXS6ffSLtP3/1FtbwFxESHiESEPC/21tj6kno83A5eShEXiudTD0a8iBMWlXc4xMCoLtLgCGwjR07Vl5//aWY+vDhQylXrpwcO3ZMUqRIocqFcbFGw4YNlTAG4QtzLCXF5cuXl9mzZ6vbeevVqycnT56UXLlyydGjR9V8vA9xED0I27ZtK0WLFlUCHF6DYIaf27Rpo8Q0DIhwHTt2VGIi7IA4iNt9L1++rMRH9DS0jN69e6sLQN544w1ZtWqVvPXWW8puvNarVy9p0qRJZFbjwIEDVZnzV199pUQ9jL///lvtAcEQ4mD69Oll06ZNkj17dvVaxowZlUCpt3+3bt0kKChI+vfvr3yHn/A5X758Dl26EtPPAOeTAAkYgwBLgI0RJ1pJAiRgfgIUAM0fY3pIAiRgYgIUAOM2uNMGn5GqtdPKa2VeinDH9j2U65eeSuGyySRtxoTSp+EhGbmgsMoM3LjshsrSexgcKlcvPJXe4/PKn7/eUc89efRCzhx5JFVqp5X7d0Nl/65gyVUwUOq0yaTex3M/Lbgq8RP4S+r0CeTdBunl39/vCbIAG3XOYlcA/GfLXTl9JERlJ0IwLPd2Ktm+7rZcOvNYXoRFyPtNM0qaDAlk04obDtkTt9Rd3wMwfvz4ki1btki3cAHIjh07IgVAvPHXX3+pTD5k2EG0gyD266+/qstEkE339OlTSZw4sVqjWbNmqj8fBjLuLDcJr169Ws2pUaOGeg9rQmTE3pcuXVKCIMQ4DGQXQkTEqF27thLfICJib2TsIZsQdmoFQGQpQrBDJuLo0aOVENeyZUslUJYqVUr27NmjLgaxCIv37t1Tguby5ctVliPGnDlzlHBXpEgR9TuyCZH1h7Ft2za197Bhw3T3X7t2rSA7EpeqWPtw8+ZNSZs2bVwfHe5PAiQQBwQoAMYBdG5JAiRAAjoEKADyWJAACZCAgQmwB2DcBe/W1Wcye8Q5GTSjgDx7Gi5Lp12SnAUDZd3ia9Lpi1ySs0CgTOx3Sgl0Jw+HyF+b7sqAqfnl78135eeFV2XUosKye9s9WTr9kvSfnF9l82H+xFVFJX5Cf+lcY7/M2lhC0mdJJFfOPVEZfvmLBUnHd/fJoJkFlWDXvPzuyIw/WxmA29feViXKQ+YWEokQWTHnsqRKm0AO/Bksfb7OJ5dOP5ZBbY7KvK2llPDoiD1xR/3lzq7uAYgy2Z9//jnSLWTJffvtt1EEQLyJDLrJkyereRDjkC1nEbVsCYB//vmnVKhQQT2Dklvtv/Pnz1cluhDlcGFH3bp1VdaetXiGktoMGTKo169evSq4gVdPAPzjjz+kSpUqal7Pnj2lVq1aKvNv/fr1kipVKrlz546uAPjbb7/JO++8o55D1t+TJ0+kb9++6nfcMIysROuhtz/mhIaGyvXr11XJ9PDhw5W4iAGBEyXEHCRAAr5HgD0AfS/m9JgESMA7CVAA9M640CoSIAEScIhAXPb74DzQAAAgAElEQVQAhCh14/LLnmdpMyWURw/D5PHDF+p3ZK9dv/zU1L//sfaWJE0WIG/XTSffjjsvtVpkVFl/PT48IJNWF1MXcozsclyJbGu+u6oy/z4ekFNl+n3V56TM3FBCCYBrF12TYfMKCcqJG5b4R9YcLa8Ydq99QLqPyCP5ir7sQxd8O1Tu3nwuE/qekk5DcknuQoEOCYBD2x+Vyh+kVZmKGGFhEfJlh2NSrV46ebNmGvVap+r7pNfovKp3oaP2OHRA3TTJ3T0AUXL79ttvqzJX7cAfsciMO3funHoPZbPoc4dhSwBE7ytLNh16+EEgs4iIb775ZmTWINZA6S2y61RMNBmAWgHQYo+eAIdegR999JGaUrhwYcmcOXOk+cg8/PHHHx0SANEDEcIhBnoZItvReljv//z5c+nSpYvqPYiMSAiR6It44sQJ9SgFQDd9GLgsCRiAAHsAGiBINJEESMAnCFAA9Ikw00kSIAGzEojLEuBtv9yS3b/fU2hLVkyhylpR/orxYetMgrJTM//++0+35I33UkmRssllYIv/VEbf45AXAsFt3JIi8vTxC5n15VnpNSavYjOu1wmp0/YllxIVUqgyXkcFwCXTLsnta8/krTrp1Jodv3BcAPys8WGp2y6TlH8ndeTHAK/Va5dZXn8nlXqtZ52D0urT7PLiRYQhBEB39wC0gLpx44bs2rVLZeZhoOQW2XzI1sNAWa5FzLMlACJLECW1GMiIQ3bdqFGj1O8QyNCDT284IwBu3rxZ3n33XbUcSo/RN9B66JUAW2cAwm/0+cNADz9camI9rAVAZA6CBwYyESFuoieg5YISCoBm/V8h+kUC9gmwBNg+I84gARIgAU8QoADoCcrcgwRIgATcRCAuBUA3uWSYZeeOPCdFyiWXMlVSSpf398u0tcVl1dwrcuvac+k8JJcqpX2/WQZVbnvh1GPZvPKG6rWXKm18SZQknvLTUQGw+wcHlJCY+7VA6dvksLTsnT3aDEBcEIIS5Uw5EivBMFHieNL6s/9lcc0Yelay5EwktVtlkohwkSZl/5Fpa0uonoJGyAD0lACIPn7r1q2TJUuWyIMHD5T4h9JalPWiRNjf31/1CsSFG7YEQGTE4RZejI0bN6rSWEu/PfQQtAh21gffGQEQpbcoD8YlIgMGDIgUGrVrOyIAoiy5Tp066jH0D7TYr13HWgDU2otSY5QcUwA0zNcZDSUBtxKgAOhWvFycBEiABBwmQAHQYVScSAIkQALeR4A9AOMuJrs23pFj+x+ost7hnY6Jv7+fulzj1+U3pNSbKVRJMEqEMXBhx8guxyRJ0njqdtQM2RKp0uBfl11X7w2cml+unHsqI7ock5ELC6vnhnU4qi4BqftxZvlm9Dk5cSBECpYKkn3bg6XS+2lUD8BJA07L4FkFpWzVlOoCD1xKgt9RLjx/7DlZsruc3Lv9XIZ3PC4ZsyeSdJkTqvLsQqWSyaQBp6Rs1VRy8uBDyZ4/UOq3z6xKmR2xJ+6ov9zZ1T0Ac+fOrbLxLAO37YaEhAhu1EU568yZM6VmzZrqwg3cDhwcHCyFChUSlOYWKFBA3cIL0c36EhC8ht56W7ZsUSW5mIcLOpD1hxt8cQHI0qVLVYktLuRAdiAEPAxnBEA8h2xFlPqmSZNGfvrpJ5V9CHEStqJvoSMCIPYuXry4HDlyRPUaXLZsmZQuXVpQ5ovsQNhrLQDi0hHcKoyxYcMGVULdokUL9SwGMwDj+lPD/Ukg7giwB2DcsefOJEACJKAlQAGQ54EESIAEDEwgLnsAGhibS0wPfxEhnzY4JD1G5VEXfmgHbtZFOW2ChP7qZVzCERDfX16vlkoiIkS+G3deglLGl6bdszpsC24CDkweIAEBfnafgW3374VKyjQJIueiR2P4C5GgFC9FSYyHwWGSOGk8h9a0u6kHJ8S2ByDEKlzAcfr0abtWd+jQQQ4ePCjIYOnevbtMmTJFVq5cqTIBcSEHBm7YxWuWnoG4VRiXdkBIxJzKlSvLwoULI28ahrCGdZFJiIFMQlyQgTJa3PiL8lv8jJtzMSAU9uvXLzIrD6W2KPFFP0GIjvh9zJgxai7Eya5du8qKFSvU+1g7KChI3eQLARP73rp1S82FQDd37lyV2YjLPjDy5Mmjnk2XLp3yEZejQPjDOgkSJFAiH5633h/2vffee7J7924lckMkhPiI7EkMCKGbNm2yy5sTSIAEzEeAPQDNF1N6RAIkYEwCFACNGTdaTQIkQAKKAEuA4/YgQEBDdh4u/yhcJpmIn8jls08EAly1eulVxh/GuE9OSI0mGVS/QPQGHNPjhDTqklUKlgyKWwcMursrSoBd7bq2BLhdu3bqEg1k+aVOnVqJaXoDWX8Q03CTcMqUKV1qErIJsX/SpEmVGAlRzpmBjEVk70HUxKUiAQH/E5Ct10PGI/ojhoWFKbEToiEHCZAACbAEmGeABEiABLyDAAVA74gDrSABEiABpwhQAHQKm8sfwu28l848kfgJ/FQ2YOLAl8KfZYTcD1OlwejNFx4uUqF6asmeN4nL7fCVBb1dAETPPPTO4yABEiABEhCVQV2kWAmiIAESIAESiGMCFADjOADcngRIgARiQ4A9AGNDj88alYAregC62ndbl4C4eh+uRwIkQAJGI8AegEaLGO0lARIwKwEKgGaNLP0iARLwCQLsAegTYaaTVgRi2wPQHUDr1asnq1evVkujpBeXcaBPHgcJkAAJ+DoB9gD09RNA/0mABLyFAAVAb4kE7SABEiABJwiwBNgJaHzE8AS8sQQYGS7ogWcZ6LkXGBj1chjDg6cDJEACJOAEAZYAOwGNj5AACZCAGwhQAHQDVC5JAiRAAp4iQAHQU6S5jzcR8EYB0Jv40BYSIAES8CYCFAC9KRq0hQRIwJcJUAD05ejTdxIgAcMTYA9Aw4eQDjhBwBt7ADrhBh8hARIgAZ8gwB6APhFmOkkCJGAAAhQADRAkmkgCJEACtgiwByDPhi8S8MYegL4YB/pMAiRAAo4QYA9ARyhxDgmQAAm4nwAFQPcz5g4kQAIk4DYCLAF2G1ou7MUEWALsxcGhaSRAAiRgRYAlwDwSJEACJOAdBCgAekccaAUJkAAJOEWAAqBT2PiQwQlQADR4AGk+CZCATxGgAOhT4aazJEACXkyAAqAXB4emkQAJkIA9AuwBaI8Q3zcjAfYANGNU6RMJkIBZCbAHoFkjS79IgASMRoACoNEiRntJgARIQEOAPQB5HHyRAHsA+mLU6TMJkIBRCbAHoFEjR7tJgATMRoACoNkiSn9IgAR8igBLgH0q3HT2/wmwBJhHgQRIgASMQ4AlwMaJFS0lARIwNwEKgOaOL70jARIwOQEKgCYPMN3TJUABkAeDBEiABIxDgAKgcWJFS0mABMxNgAKgueNL70iABExOgD0ATR5guqdLgD0AeTBIgARIwDgE2APQOLGipSRAAuYmQAHQ3PGldyRAAiYnwB6AJg8w3dMlwB6APBgkQAIkYBwC7AFonFjRUhIgAXMToABo7vjSOxIgAZMTYAmwyQNM93QJsASYB4MESIAEjEOAJcDGiRUtJQESMDcBCoDmji+9IwESMDkBCoCuC/C/W+9KRIRIubdTuW5RruQWAhQA3YKVi5IACZCAWwhQAHQLVi5KAiRAAjEmQAEwxsj4AAmQAAl4DwH2AHRdLB6HvJCmZf+VNUfLx2rRc8cfyfjeJ2XG+hLRruPovFgZY9KH2QPQpIGlWyRAAqYkwB6ApgwrnSIBEjAgAQqABgwaTSYBEiABCwH2AHTdWXj+LFwalvgn1gJg6PNwOXkoRF4rnSxa4xyd5zoPzbMSewCaJ5b0hARIwPwE2APQ/DGmhyRAAsYgQAHQGHGilSRAAiSgS8BMJcCbVtyQOzeeS6k3U0q+okkj/b16/ols++W2PAwOlbQZE0rFGmkkXeaEke8f2f1Ajh14KGUqp5S92++p123NqVwrjVpDO7avvS3nTjyShIn8Zen0y5EC4PZ1t+XSmcfyIixC3m+aUdJkSCCwEePJoxdy5sgjqVI7rdy/Gyr7dwVLroKBUqdNJvn393uC7L5GnbOouZtX3lT/PnoYJqf/C5H3GqWXImWTvzJPa9M/W+7K6SMh8uxJuBISLWXJztpkto+PK0qAL168KA8ePNBFkypVKsmUKZPLsB04cECKFy/usvWsFwoODpaZM2fKn3/+KT///LP4+fk5vZe7bXXaMD5IAiRgWAIsATZs6Gg4CZCAyQhQADRZQOkOCZCAbxEwkwB488oz6VprvyzdXU7iBfjJpw0OyZfzC0lgUIDMGHJG8hUNkp0bbsvQbwop0W10txMy5ofCgtLd5TMvS+vPsstvq27anaM9IVtW35Q/N92RwbMKijYDEOsc+DNY+nydTy6dfiyD2hyVeVtLKaFv6fRL0n9yfpXlN7HfKZm4qqjET+gvnWvsl1kbS0iylPGlefndsurQ62qrv3+7K2vmX5XPZxSQQ//cl+/GX5C5v5VUIqJ2nsUuCJJb19yUIXMLiUSIrJhzWRp2yqJ8c9am9FkSmeqD4QoBsHbt2vL6669LUFCQDBs2TCpWrKj+O336tKRPn1695opx8OBBJf4dO3ZMChQo4IolddeA8Ddw4EBBpo2zw1O2OmsfnyMBEjAmAQqAxowbrSYBEjAfAQqA5ospPSIBEvAhAmbrAdin4SFp1CWryrbr3+w/ad0nu5Spmkp2rLslNZpkkGav75aFu0oLhLvvJ12SST8WlWP7H0r2vEkkT+Gk8vTxC7tztMdjUOsj8l7D9FLp/TRRBMAv2h6VavXSyZs106jpnarvk16j88rD+2GydtE1GTavUJT5mNO99gHpPiKPZM2d+BUBEJmDX8wuKCEPwqRt5b2yfH85mwLg0PZHpfIHaaVq7bRq77CwCAkI8JPY2KTNqDTDxyO2PQDDw8Nl+PDhMmTIEHn+/LkkTZpUVqxYIR9++KHs379fzpw5I/Xr13cZKoiKefLkcdl6eguNHDlSjhw5Ij/88EOs9rFn6/3792XixIkydOjQWO3Dh0mABHyHAHsA+k6s6SkJkIB3E6AA6N3xoXUkQAIkEC0Bs/UA3Ljshhz6O1gyZU8seV5LKstnXZbKH6RRJb2p0yeQsb1OSPE3UqjS3IAAf0Gl44sXEdK2X45ITo7MsUz+pO5BadYzm5SunDKKoPdZ48NSr11mef2dlzcC96xzUFp9ml3t5W4BEHvXbZdJyr+TOkrsY2OT2QRAV/YAPHTokBQrVkyJfrly5Ypkfu7cOVm8eLE8fvxY2rRpI3nz5lXv7dq1SzZs2CChoaHy5ptvSvbs2WXLli1SpUoVNXfVqlVSqVIlJSbevHlT/Z4uXTqpV69e5NrWa9SsWTPyvX379snatWvVWjly5FDrZMyYUfd74MqVK8pG7LNjxw6pU6eODBgwQHbu3Cnr16+X5MmTS+fOnSVZslf7UV6+fFm+++47uXfvnip3bt68uaxevTqKrbt375Yff/xRwsLCpGzZslKiRAnp27ev4I/5xo0bS+vWrZVd1vvBrq1bt6qMyjt37ihb2rdvL2nTppVp06ZJ1qxZFVPt0LPZen9XirL8nxYSIAHPEWAPQM+x5k4kQAIkEB0BCoA8HyRAAiRgYAJmKgFGGFDO27rSHqneJL206ZNDWlT4V8pUSSU9R7/Mntq3I1imfH5aWvTKJgVLBglEMfTda9DxZb89R+bg8o1bV59JphyJ1W29OQskkfodskQRAGcMPStZciaS2q0ySUS4SJOy/8i0tSVUbz93CIBam2Z9eVYSJY6nSpq1IzY2mU0AdEUJsIXt999/L506dZKHDx9G9s779ddfZfTo0bJs2TJZsmSJfPvtt4LyWGS9IUNu9uzZEhISIj179pSlS5dKhQoVlIhWvnx5VVLcvXt3tV78+PFVpuHx48eVUIdhaw28h8w6lMp98803gh6FhQsXFmTcYU3rAYHtiy++ENifIUMGlWEIuyAgXr16Vb766itp0aKFEtsmT578yvOYD9uLFi0qn332mZqjtRWC6HvvvScQ4SIiImTChAnSrVs3KVeunAwaNEiqVasmOXPmVM/o7QcmWbJkUfMgeEJwLF26tCq7rlu3rkAktAibemv06NHjlf1HjBhh4G9rmk4CvkuAJcC+G3t6TgIk4F0EKAB6VzxoDQmQAAnEiIDZBEA4P6rrcfmgZUYpUi65fDvuvGTImkiV/2JAjGv39l6Zsa64JEoST5DB99mEfErMswx7c3Apx/yx52TJ7nJy8dRj+bLjMVVmnDp9fFk44aJ8vaKopEqXQCYNOCVlq6aSkwcfSvb8gVK/fWZlDy75GDg1v1w591RGdDkmIxcWlqTJAmRYh6NKjEyeKr5MGnBa9RUsWzWlembPH/dUCfCZo49kbM8TMnFVMSUmWubdvxMaadO9289leMfjkjF7InXZCS4XQYkyLkhx1qa6H2eO0bny9smuFAD79esn27ZtU8IbBoQ7iGN4rWDBgkrkgxiHfyGoQRhLkCCBmrt9+3aVBZgiRQqZN2+eyvI7efKkyihElpy/v780atRIZc71799frWlrDQhtyPZD5mHChAll8+bN0qFDB/W79YD4mC9fPtm0aZMSCZ8+farKmFeuXCm9evVSNmAgA69Zs2bKdu148uSJEhWxR9WqVVUZNHzS2or3kBWIDEn0RMQclE5jn7Nnz0q2bNnkr7/+kiZNmujuByZz586VBg0aKDEVtv37779i2fv27duSOnVqm2sUKlTolf0t3L39fNI+EiCBqAQoAPJEkAAJkIB3EKAA6B1xoBUkQAIk4BQBs/UABARkASYOjKfKe589DZd48fwkIP7/bjXFbbq4GARD+7MWYHRzwl9EyP17oZIyzUsRJyJC5MG9UCXcWY+HwWGSOGk81YPPncPaJotv4S9EglK89NUyPGWTO/2N7dqx7QGo3f/9999X2XvIusNYuHChynDDJSDoB4gbgSESIksQopZ1Nh3EQZQOQ/CDcIeSWWS0IRMPA0LW+PHjBWW+rVq10l0D8yD2QeBCiSzG119/rQTGn3766RVcyCbEmrixF2Pv3r3y9ttvq8y669evq7327NmjxL2WLVvq4kaGIHogduzYUUaNGiWJEiWKYitKnCEAorwZAh5KeOET9kHZMEbbtm119wMTiKgQKuETREiIqeAKEbBWrVqqbDm6NfT2j+254fMkQAJxQ4A9AOOGO3clARIgAWsCFAB5JkiABEjAwATM1gPQwKGg6R4k4MoegChTRQmsJUtu8ODBSjzDpSDIdrMM9PWDwPbJJ59E8XTdunXSp08fdcsvxpdffqnKhCEkPnv2TK2BrEFkzNlaA8+hZBY97izrQyzEMxATrQdu+0VZMXr2YaBEef78+ernd999V2UbovzY3kCmILIW8QxEQK2tlmc3btyoMgMXLVqkhD9kOkKYxIA/evuBCXoF4lISDJQZww9kOOJ5XFQCYTG6NfT2x83NHCRAAsYjwB6AxosZLSYBEjAnAQqA5owrvSIBEvARAmYsAfaR0NHNWBBwVQkwBC1k+EGMeuutt5RFU6ZMkQULFqisOgyUvuJCjo8//lgJcuiFh3Hr1i11qcWYMWNUZtzy5cvV6w0bNpQyZcooUREZergcJDg4WL0HgU9vDbxXo0YNlTU3depUuXDhghIEsRfWsx7YE70J0ZcQWXYQ1goUKCDXrl1TF4dYbMQFHMhajBcvXpQl0DcQ2X0Y6DuIHn3IztPaqp2D9d955x3V6w+lu3PmzFHPQhDV2w/ZicieRA9FXCASGBioBFJkSqJEGT0FLZmUttaAfxYbLfujByEHCZCA8QiwBNh4MaPFJEAC5iRAAdCccaVXJEACPkKAAqCPBJpuRiHgCgHwl19+UbftQszq3bu36s1XvHhxJdbh4grcnAuxDhdVIMPv0qVLSmiDMIdSX1yGgbJglLfmz59fXciBgZJf9AWECLZmzRqVjTdz5kxB9hoEQb018BxuFkY2HtbH5RsQ5JCN+Pnnn78SfVyggcs00qRJI2+88YYSIFHGjCzGpk2bqt5/KOlFL0JcpmEtAKIsGMInnoGNEAxPnToVaStKdHFhB8Q59OzDDcMobcZ/uMQENwCDCS72wM3D1vthfQiSsP/o0aPqBmHLJSsoIU6ZMqViAgEV2ZbWa1guG7HeHz0DOUiABIxHgAKg8WJGi0mABMxJgAKgOeNKr0iABHyEgBl7APpI6OhmLAi4sgegLTNu3LihSmKRvWYZuAQDPfbSpUsnAQFRezM66k50a0AkQ3YcxEd7A5l1d+/eVbZoB9ZHJiBej64MGEInLg/BPFxWYj1gBxighx/EQsvAaxAeLaKio/tF54/eGrb2t8eF75MACXgfAfYA9L6Y0CISIAHfJEAB0DfjTq9JgARMQoA9AE0SSLoRIwKx7QHohxtmOAxJAMIgBwmQgLEIsAegseJFa0mABMxLgAKgeWNLz0iABHyAAEuAfSDIdPEVAq4oASZWEiABEiABzxBgCbBnOHMXEiABErBHgAKgPUJ8nwRIgAS8mAAFQC8ODk1zGwEKgG5Dy4VJgARIwOUEKAC6HCkXJAESIAGnCFAAdAobHyIBEiAB7yDAHoDeEQda4VkCnugB6FmPuBsJkAAJmJcAewCaN7b0jARIwFgEKAAaK160lgRIgASiEGAPQB4IXyQQ2x6AvsiMPpMACZBAXBFgD8C4Is99SYAESCAqAQqAPBEkQAIkYGACLAE2cPBoutMEWALsNDo+SAIkQAIeJ8ASYI8j54YkQAIkoEuAAiAPBgmQAAkYmAAFQAMHj6Y7TYACoNPo+CAJkAAJeJwABUCPI+eGJEACJEABkGeABEiABMxGgD0AzRZR+uMIAfYAdIQS55AACZCAdxBgD0DviAOtIAESIAFmAPIMkAAJkICBCbAHoIGDR9OdJsAegE6j44MkQAIk4HEC7AHoceTckARIgAR0CVAA5MEgARIgAQMTYAmwgYNH050mwBJgp9HxQRIgARLwOAGWAHscOTckARIgAQqAPAMkQAIkYDYCFADNFlH64wgBCoCOUOIcEiABEvAOAhQAvSMOtIIESIAEmAHIM0ACJEACBibAHoAGDh5Nd5oAewA6jY4PkgAJkIDHCbAHoMeRc0MSIAES0CVAAZAHgwRIgAQMTIA9AA0cPJruNAH2AHQaHR8kARIgAY8TYA9AjyPnhiRAAiRAAZBngARIgATMRoAlwGaLKP1xhABLgB2hxDkkQAIk4B0EWALsHXGgFSRAAiTADECeARIgARIwMAEKgAYOHk13mgAFQKfR8UESIAES8DgBCoAeR84NSYAESECXAAVAHgwSIAESMDABs/UA/GfLXblx+ancvv5cajbLIOmzJIoSnU0rbsiJgyES+ixcCpYKkhqNM0hEhMicEeckIL6fXL/4VOp1yCwFigfZfN063E8evZAfpl4SP3+RxInjycP7YXLh5CPpNiKPZMwWdX9PHZXobHr6+IWM731SZqwv4SlzvG4f9gD0upDQIBIgARKwSYA9AHk4SIAESMA7CFAA9I440AoSIAEScIqA2XoADmzxn4xcWFgO/hksJw6FSKPOWSK5BN8Olc8aH5Y5m0tKRHiEtK+2T8YvKyLH9j2U3dvuSq8xeeXmlWfyecv/ZO6WUrJr4x3d17WgIR5+Wv+QVKmdRmq3yhT51oFdwZIwcTwpWDLIqbjE5iF7NuUpHCgnD4XIa6WT2dwmLDRCNq+6oQRSW8ORObHxw53PsgegO+lybRIgARJwLQH2AHQtT65GAiRAAs4SoADoLDk+RwIkQAJeQMBIJcCH/7kvJw4+lHSZE8meP+4pcc1aoJrY75S0/iy77P0jWOLF95OqtdNGUkb23/5dwdJvUn71GrLgCpVKJkf3PpAi5ZJL9Ubp1evNy++WMYsLy5Jpl3Rfz5Ir8f+Evj+DZUTn47J8Xznxj+cX+Xr4iwiVQRhyP0x+WnBV4ifwl9TpE8i7DdLLxmU3JChFgPj5idy7FSrxAvyi/I7MRdh68+ozSZYiQGo1zyibVt58ZY6t43PAjk17dwTLueOPpF77zLJx6XVJkyGhvF4tlWxfe1vu3HwutZpnkLkjz8mx/Q+leqMMUrF66ld8CH0eHmUObDbSYAnw/6L177//ytWrV6Vq1aqSPHlyI4WRtpKAqQjws2g7nCwBNtVRpzMkQAIGJkAB0MDBo+kkQAIkYCQBEGWtTcv+K99sLSUvwiLk47f3yqJdZSR56viRgXwc8kL+/u2OJEoST8q/k1qJbJaBMt3g28+ly7Dc6iWU/SZM5C9H9z2Q2i0zSYXqqdXrXWvul/YDc8qS6Zd0Xy9eIUXkmitmX1aZgpN+LKZ7mK6ceyIhD8Ikf7Eg6fjuPhk0s6DgtcVTLkrbvjnk6oWnShjU/u4fT+TMkUfSbXhumTHkjOTIHyip0kWdE53gZs8mcITIuerQ60poRAZkz9F55Na1Z9KnwSFZsLOMbFhyXU4feSTdR+RW9lr7kDV34ihzjPZJ8pQAOHXqVJkwYYIcO3ZMEiWKm3Jwe7GJiIiQsmXLyty5c6V48eL2pnvd+4cPH5bWrVvL3r17vc42TxgUl/7j7Lz22mvyyy+/SO7cL79XOZwnENPP4vPnz6VQoUKRGwYGBsrBgwcF63z22WcSP358OXfunPTu3Vt9xm297rzFnnuSAqDnWHMnEiABEoiOAAVAng8SIAESMDABI/UA1ApXQN7xvX0yaHoByZoniUMR+H7yRXlwL0y6DM2l5iPLDVmCEMDqtMkkFd57KQB2q3VA2vTLLkunX9Z9vVSllJH7IUvwr813ZMpPtoUTlB7fvflcJvQ9JZ2G5FJZgRDevphdUK3z9293o/w+9OOjkqdIUin+Rgr59/e7cvvaM3mzZtooc6Jz2J5NMRUAsZe1D4XLJDO0AOipHoDdu6O1NFIAACAASURBVHeXP/74Qz7//HNp1KiRQ+fU2UkvXryQ8PBw9Ud/TMfrr78us2bNMqQA+OzZMyX+vfHGGzF122vmQ8hZtGiRtGvXLsY2udt/e7bt2LFDypcvLwEBATG23RUP2LPPFXt4co2YfBafPn0qX375pQwcOFCZ6OfnJxABf/zxR9m4caPMnj1bLl68KO+//76ghNbW6570z9m92APQWXJ8jgRIgARcS4ACoGt5cjUSIAES8CgBI/UAjK0AuP6H66rct8/X+RRjCHK5CgYqAbB05ZTyTv106vVWlfbI0LkFlQCo93rOAoGRMfpz0x2Z1O+0LNtXLkq2ISY8fxYuq+ZeUQLeW3XSyawvz0rHL+wLgP2aHpaSFVPKa2Ve9uhLnjJArpx/6rAAaM8mZE/GJAMQgqK1D0YXAD3RA/DIkSMCceThw4eydetW2bBhg83PNuauWrVKCXgpUqSQZs2ayfTp0yVhwoSSKVMmadWqlcyfP19SpUql/si/ceOGdOjQQb1269YtuXv3rpw5c0a++eYbCQ0NfeVZvY13794tP//8syRNmlRmzpwpa9asUQLgggULlGiAvTp16iTx4sWLfPz3339XYhuEh0uXLknDhg3l7bff1rVt5cqVcvz4cQkLC5P27dtL5syZ5dtvv5XHjx/L2bNn1esQSPPkyaPW15uv5/O6detk//79ap0KFSqIv7+/IAuub9++kXbqrbVw4UL1/v3799Xzbdq0kUqVKil+jrDWMty2bZvs2bNHcubMqYQWiDbIgIPAkiBBAhk2bJhAsLBeV88GZGbBdmQ4tW3bVsUVwzoOixcv1rUf50rr/3fffafOCM7dgQMHpHHjxspHnMGiRYsq5o6ub8s2CwtkmyEeH3/8saRL9/L70zJwDidNmiRPnjxR2a8oL8cZqFWrlqxYsUKuXbsmPXr0iNWZuHLlipw4ceIVdhYbbJ1XPf/B2/rzFdOYJ0mS5JW4gf2MGTPUUqVLl5batWu/8nF05rOIRfA5HDNmjAwdOjTKmsiIffPNN9V5wsA5/fXXX2XUqFG6r+fL9/J/E715sAegN0eHtpEACfgSAQqAvhRt+koCJGA6AkYrAbYIVwiEJQMwQ7ZEcuvqM8mU43+9+fQCdePyMxna/qjM3PDy9luU5A6ZU1CO7Hkop4+ESOchueT+3VDpWvOAKi3+bfVN3ddx269loNdf99oHpH6HLFL1w//1G0TZ7Kn/QmTVnCvqcpHcrwVK3yaHpWXv7HYzAKcMPC1pMyWUJt2yRu5jnSX47Em4sjVd5oSvuGrPpnJvpYoUALesvim7/7gn/Sfnj1oCvPS6nDoUIj1G5ZHuHxx4xQclAGrmGO2D4YkS4MGDB0vPnj0FGUr4A/z8+fOSMWPGV1BduHBBatSoIX/99ZcSSfAHfb169SQ4OFjKlCkjxYoVk+XLl8upU6dkxIgRMnLkSCX2YS4EPAhDKMGEyAAxCPOsn82f/2XfS8vA8zVr1hT0HEuWLJkSsJABCHEPohFKl2F74cKFlXhnGdevX1ciBp6/efOmVKxYUe0JQU9rW+LEiQXiCwQ8iIAffPCBQORcvXq1+m/p0qUCEQ0CxcmTJ2XZsmW68zdt2hRl3ZQpU8oPP/yg1kA549dffy2dO3eWHDlyyO3bt5WZyKTT2xtrTZkyRe29fft2QXwgnOnxsmZtEeUsHCC8pE2bVvbt26fEtlKlSsn333+vyiybNGmiBFtkJOrFUM8GCLfgPm3aNLXFvHnzXokDzo7esyEhIVH8hyCJMwQOEClhO4RoiMmwEzZv2bLF4fWtbbM+wDgPEB1xVrQDJeU4I8h+xTmFSP3333+rc3b58mWpUqWKnD59WsUjNmcCArCWndYGW+cVnzXrcw6+2jPsTMwhaluvi3PepUsXJVbjc4rPgis+i1gD5xCCKj6H+DzgewSf5XfeeUft+dFHH6mt8D0yduxYGT16tO7rb731ltd/hbME2OtDRANJgAR8hAAFQB8JNN0kARIwJwEjCYD7dgQrAW/sD0UkcaC/DGx5RFp9ml38/f1k/thzsmR3ObtB+nbceQl9HiG4xCJV2gTSpHtW9fPIrscFotZ/ux/IBy0zCsp8bb1uvcndW8/lm1Hn1HrIDnwQHCb/bLmrBDzcLnziQIgULBUk+7YHS6X308jD+6Gyf2ew9B6XTwmD34w+F+X3axefKj8Ll04mKdMmUL0Jt/x4M8qcH+ddkYUTLsqPR8rr+hydTcjmmzTgtAyeVVCy5EwkvesfkjfeTa3ExJVzr8i4JUXkScgLGdX9uLzfNIOgr+LJg1F9aNQlixzZ/SByTpOuWaNcgmI3EHE8IbYCIAQiCHcYWbNmFWuBDX+M4w/9Xr16qTkQ0yAKabPULAgg6hw9elQJIxjInEIZL8QTZElBgEMfQYhJEFqQ3YYxbtw4JapA7IHoADEN4g6G9bMQCLTjq6++UvZD6MOwCIDIXCtZsqS6EATCHoQaZEZZBgQVzIWYidG1a1clPhUsWDCKbR9++KG0aNFC6tevr+aVKFFC+Yd+ZBCo4AcG+sfhZwgvevORPaX1uW7duirrEFltFlYogdUKgLb21q4FlgUKFBD4o8fLmrX1cYXwkiFDBhUTLT9kUPbv31/SpEkjffr0iTaGWhusRTYIN9ZxaNCgQSQL7bN6AiBYI6NTz06IjBCRHV3fWQEQoi7iCuHpvffeU4KkLQEwNmciOvtsndc///wzWv/1vp4cifmuXbteWRdZgbADgjOYWw9nP4uWdXD+Ie5CAMfnFrH/4osvVKZnnTp11DQI04g5viv0Xodg6O2DAqC3R4j2kQAJ+AoBCoC+Emn6SQIkYEoCRuoBaCsAyHi7fy9UUqZJ4FCMHj0MU/MCg6L2rLp3+7l6LUFCTYqfiNh63XozlPwiKy9R4njqxl7LuH8nVAKTB0hAgOZGEgcsxXO4zCRh4qj24FHcMPxFuyMyfP5r0a5kyybtQ8gmDAsLf4XHg3sv9wcPWz5o5zjgktdMiW0PQIgblpLeatWqSfPmzaP4hgw09P6zCG/IwIJwhyw46zF8+HC5d++eEvksA5k6EN+aNm2qGvgj081alEIWXsuWLVUZJcowUYoLkVHvWWsBEGIEspUwF8MiAOLiAPiDbCUMCFkQyizDWlDBfPQcs2SBWcRJ2ALx05LthGw49CqDSKEVe5CZNH78eAEDvfkQXbQCINaFmKoto7QWwGztrV1LK6A5wto6Zo6IQRByo4thdAIgBBnrOCBbzsIitgLggAEDHF7fWQEQzCBCQpCCkA2xGAK1XgZgbM5ETARAy3mFUBcdX70vKkdijjJb63UhTiMbcs6cOepzhp+1w9nPop6Nn3zyiWohgKxaiK74fsDImzevyrKEAKj3epEiRbzmu9mWIewB6PUhooEkQAI+QoACoI8Emm6SAAmYk4CRegCaMwLOeYXS3fzFgyRLrujLnp1b3fxPubsHILJs0G8rKChIwUTfufTp06tSTIhe2oHySIhgeM8yypUrpxr4I6MMggJ6fFkLgMgaRE85ZAgiGw1CHIbes9YCILL6INahJBHDIgBCpEBGIwQivWEtAKL8EPujT6BWqIOYB9EBog/6GmJNlBvDR4vYA4EMrx86dEix0puPXn3adSGGwk8IhpZhLQDa2lu7llZAc4S1NQtHxCD0uYsuhlobUPKL8mtLrziUb1rHYe3atS4TAFGa7ej61rZZs7BVAoz+gChfx0CJKbLTIEwhE9C6BDg2ZyI6+2ydVwh10fmvd/YdiTlK4a3XtXBAph7eQ3audjj7WcQa6B0IwQ+fHQyUn0PgQ1k0zvvEiROV6I7vHPwfBihT13sd8719sAegt0eI9pEACfgKAQqAvhJp+kkCJGBKAkYqATZlAOhUnBCIbQlwdEZD+EHZI/5DNhrGb7/9Jh07dhQ020eZLUryLAPlwrj91dKvDKLhnTt3lGCG21U3b96segIiSxC925BBBGEQGYi4WRg9/NCHLleuXKrnHt63frZfv35RTMbFDNWrV1e9CWET+gh269ZNiQcos0UGIARLlKJqs4NgI8p2ISygnBeiAgQMCIZa265evaouEEFPMvShwzMQ79DvbfLkyUoYxHz0pMO+tuajnFa7Li4/QSksLtzIli2butQCvmAvcMd+ttYaNGiQuggB8yDKIDsKvQCXLFlil7V1vBFPZCGuX79eCTCID2xAxib+RX9G8IPYoo0hLubQswEiJp6FmAqWKM+2jgOyTvWeRR9Drf/wE3ahVyJK1XFGtHZCnIbtjq5vbZv2UpidO3eq7FfEEP/hsg/LwBlB2TXEaVxAApEXmY0o0UbskPEKjhCyY3MmkM2nZae1z9Z5xdm19h+fAe1ZcybmOK/gof38wE98XiHE4eIaZPNqh7OfRYsAiAxWfJbxWYS/EERxIzjEQNgBPuiTCfYQIfVej5Mv4RhuyhLgGALjdBIgARJwEwEKgG4Cy2VJgARIwBMEKAB6gjL38DYC7hQAnfUVf5xD5INwBEEP4gnEJfQD1BsQeHDjLLLwICJC+MEtprh0wd6zlvXQQxBilVY0wXt4Hpl26F+mHRAYkE2ISxQg9lgyHG35jPUxx+IDBECIWOhHhvJi2K8d1vNtrYuMSogc8NfRvaOLi6O8YhrbmKwL0RfMtSKarTjE1A5b8x1dX882R2xAliMyPXFhCgYEMPyOM2cZrjgTtuyzd14d9d8RX7VzrNeFcI3PUnSfl5h+Fi374XsD/qdOnVr1AtQO7AvW2jOF9229HlM/PTmfAqAnaXMvEiABErBNgAIgTwcJkAAJGJiAGXoAGhg/TY8jArHtARhHZkfZFv3+Pv74Y6lUqZKgPxYyj5Dph3Jedw3rksqY7gOxR9vvLabPc775CLjzTMT2vJqPtnE9Yg9A48aOlpMACZiLAAVAc8WT3pAACfgYAfYA9LGA011FwN09AD2BGdmC6I+HDCBkw6Fct1ChQm7dGmXHKJtFT7eY3hwKG9FjEJlOKEE1wsUDboXJxdW5deeZiM15ZXi8iwB7AHpXPGgNCZCA7xKgAOi7safnJEACJiDAEmATBJEuxJiAN5YAx9gJPkACJEACPkKAJcA+Emi6SQIk4PUEKAB6fYhoIAmQAAnYJkABkKfDFwlQAPTFqNNnEiABoxKgAGjUyNFuEiABsxGgAGi2iNIfEiABnyLAHoA+FW46+/8EzNAD0BXBRAnm6tWr1SUBH3zwgSuW1F0Dl5T8+OOPUqJECXXzsLsGbj/GLcBVq1aNctGE3n5///23ujUVNzXbu8zEXfZyXRIgAccIsAegY5w4iwRIgATcTYACoLsJc30SIAEScCMB9gB0I1wu7bUEvLkH4OHDh6V169ayd+9ep/lBcHvttdfkl19+kdy5c9tcp3fv3lKnTh1Bf60uXbo4vZ+9BydNmiRnz56Vr7/+Osqtxq7wVbs3/C5btqzMnTtXihcvHq1Z4eHhUqxYMVmyZIkULlxYzcUlKpcuXRLcsMxBAiTgPQTYA9B7YkFLSIAEfJsABUDfjj+9JwESMDgBlgAbPIA03ykC3lwCjEs9IP698cYbTvlmeWjHjh1Svnx5CQgIsLlO3rx5Zffu3ZIiRYpY7WXv4a1bt6qLQyxjxowZSnB0la/a/XEL8qxZs+wKgHgGIuH3338fKQCeOHFCunfvLps2bbLnEt8nARLwIAGWAHsQNrciARIggWgIUADk8SABEiABAxOgAGjg4NF0pwm4UwD8448/BP/5+flJ165dJVWqVLJixQpBthtKTffv3y8LFiyQ+fPnS+bMmaVWrVrq/WvXrkmPHj0EN5dibt++feXbb7+Vx48fq+y5sLAwJU7lyZNHla5CRMMoXbq0ulVXOw4ePCjr1q2Tjz/+WDZu3Kjeun//vtq7TZs2UqlSJbVnq1atBFmAuNG3cuXKsnLlSjl+/Ljaq3379so+2Akf4M+NGzckQYIE6ueHDx/KgQMHpHHjxnLr1i2ByFe0aFFlo3aMHTtW/P391ZqffPKJ2gO+QQDETcAQ3fA7BmyGjfC5QoUKUrNmTbu+4jmImD///LMkTZpUZs6cKWvWrFHiHjhfvHhR2d+pUyeJFy9eFNusBcCJEyeqfZFFiGEdS+xhz3dbMbPm2KFDB137rGMLEXf69OmSMGFCyZQpk4oZBwn4GgEKgL4WcfpLAiTgrQQoAHprZGgXCZAACThAgD0AHYDEKaYj4K4egBCzmjdvLn/99Zcqv4XYVaNGDfnpp5+U4Pb06VPJkCGDBAcHy3fffSfoQ4dstcuXL0uVKlXk9OnTEhISIjly5JDbt2/L0qVLVY8+/Ltt2zZp27atnDx5Uol4ENAgVmEfvf59EAaxx/nz52XKlClqje3bt8vgwYOVwIiRJk0atScyABctWiS///67EvwgAmLNI0eOqGy4ESNGyMiRI+XMmTOSLVs2GTNmjJq/Z88egZCFbEMIVKVKlZJ9+/Yp+y1j8eLF0qxZMyVuoiwZPfcsZcdaX8EHpbfwF6W8KBf+7LPP1LPR+QqbIBSi/1+yZMnEkgGILEoIlFOnTpWePXuqLD+ImtphLQCiJ6JFJNSLZYsWLez6jpjqxcyaI/bRs8/a3wIFCqjzUqZMGVWyvHz5csmfP7/pPpN0iASiI8AegDwfJEACJOAdBCgAekccaAUJkAAJOEWAPQCdwsaHDE7AXT0AJ0+erLLGkFWHTK5PP/1UCU8Q7urVq+eUAIgMPgh5GBDQ8DNEOqwPMa9kyZK60dAKgHgGYiSEJAhKeNZaAPzwww8FAlf9+vXVe7iwA+Iksvssz+N12IPXkWWnFTTxHsS3adOmqaxEy4DIBxESWWzIKETGoJ4AWLduXWnYsKF6HyM0NFT1C+zcuXO0vn711Vdy4cIFJfRZbIB9w4YNU2xwIQiyKiGyIiNQO6wFQO17erGcPXu2Xd8hqOrFDNmTWo4fffSRrn16/t68eVNliELAnDBhglSsWNHgn0CaTwIxI8AegDHjxdkkQAIk4C4CFADdRZbrkgAJkIAHCLAE2AOQuYXXEXBXCTCy5JBd161bN+UzBKw+ffrIoEGD5L333ou1AIgssPHjxyuhDRddzJkzJ/Jna8gxFQCRmderV6/IbEL0IPzyyy+Vzc4KgMgoRLYgLteAAIkSVlsCIPZHpp51OTP2j85XiKAoLx49enQUARDZg9WqVVNZkhjIdoT46agAqBfLe/fuxVgAtMQMQqiWI8qu9eyz9jdXrlxKvGzatKkSlpEZSQHQ675SaJCbCbAE2M2AuTwJkAAJOEiAAqCDoDiNBEiABLyRAAVAb4wKbXI3AXcJgCjPnDdvnvz666+RLrRr105l7kG80WbM4fIJzEMpbXQlwJZsMmTEZc2aVQ4dOqSywVAOiks08BoyxGIrAEL8w6Ug6FuIG3KxLspq0ZPPWQEQwl/GjBmVsIgyYowmTZookfHo0aNRyp3BJzAwUIYPHx7FFfQzjM5XZPVBXEQpNIalBBjiKHwYMGCAzeMUXQagXiwdyX7UZgBqYwaWWo4oa9azz9rfnDlzCjIPYSsEw6FDhyoBELHHjcXoCclBAmYnQAHQ7BGmfyRAAkYhQAHQKJGinSRAAiSgQ4A9AHksfJGAu3oAQvBBeWvixIlV6S+y8CDQoPwXvQDTp08vo0aNEmSSQSjCxRsovUVfPZR2/vbbb0rgw4UV6ImHiztQigpRbsuWLarHHrIL0QMQghD6BOLCDGSFacfOnTtVL0LMxRw8i/UgLrVs2VL1Arx7964S4saNG6ey8iBOYl/Yid5+FtGyf//+6nlk4WFPZDOuX79e9es7deqUNGrUSP2OPoLwE5eAQPDDwKUeKINGVh/EKvTYQ4kwLv+ADxAHP//8c2UbynUbNGgguXPnVjxwoQjWs+frkydPpHr16gKhLF++fIKeg/AbGZcoK0YGILij5Bb7Wgb6Flp6E8Jm9DDUDr1Yor+fPd/R41EvZtYccbGLnn3W/iKLFOIhLgPZvHmzYgJhdeHChTJw4EAlHnOQgNkJsAeg2SNM/0iABIxCgAKgUSJFO0mABEhAhwB7APJY+CIBd/UAtLDEDbkQkHD7LAYutYAQh1tqIXqhFx8GxDvMS548uW4YcHEHsgRRjooSVtzAaxnoKZckSRJ1s7ArB4RBrAnhyRUDImZAQIDK7rMM/DGPsl09vzEfQqGFHZ5xxFfYjfWsb/pFD0PsDVbODOtY2lsjupjpPatnn7W/mAOBVRsTMMKZgrjJQQJmJ8AegGaPMP0jARIwCgEKgEaJFO0kARIgAR0CLAHmsfBFAu4qAbbH0vrSDHvzISZpL5SwN5/vxz0BxizuY0ALzEeAJcDmiyk9IgESMCYBCoDGjButJgESIAFFgAIgD4IvEogrAXDTpk2qnBbludpyVL0YIMMLfeyQ2YYSWnvzfTGO3uYzY+ZtEaE9ZiFAAdAskaQfJEACRidAAdDoEaT9JEACPk2APQB9Ovw+67y7egD6LFA6TgIkQAJuJMAegG6Ey6VJgARIIAYEKADGABankgAJkIC3EWAPQG+LCO3xBAF39wD0hA/cgwRIgAR8hQB7APpKpOknCZCAtxOgAOjtEaJ9JEACJBANAZYA83j4IoG4KgH2Rdb0mQRIgARiS4AlwLElyOdJgARIwDUEKAC6hiNXIQESIIE4IUABME6wc9M4JkABMI4DwO1JgARIIAYEKADGABankgAJkIAbCVAAdCNcLk0CJEAC7ibAHoDuJsz1vZEAewB6Y1RoEwmQAAnoE2APQJ4MEiABEvAOAhQAvSMOtIIESIAEnCLAHoBOYeNDBifAHoAGDyDNJwES8CkC7AHoU+GmsyRAAl5MgAKgFweHppEACZCAPQIsAbZHiO+bkQBLgM0YVfpEAiRgVgIsATZrZOkXCZCA0QhQADRaxGgvCZAACWgIUADkcfBFAhQAfTHq9JkESMCoBCgAGjVytJsESMBsBCgAmi2i9IcESMCnCLAHoE+Fm87+PwH2AORRIAESIAHjEPg/9s4DOqpqe+ObUBIIofdepUqvgtIVpagUKSpVBBUEQRAEFAEFQQQRkSI8EaUI2EAsKCiK8ujl0asEaYYeatp/fYf/jTc39yYzw8xk7p3vrMUSZs49Z+/fPjdv5Xt778MegPaJFS0lARJwNgEKgM6OL70jARJwOAH2AHR4gOmeKQH2AOTBIAESIAH7EGAPQPvEipaSAAk4mwAFQGfHl96RAAk4nABLgB0eYLpnSoAlwDwYJEACJGAfAiwBtk+saCkJkICzCVAAdHZ86R0JkIDDCVAAdHiA6R4FQJ4BEiABErA5AQqANg8gzScBEnAMAQqAjgklHSEBEghGAuwBGIxRp8/sAcgzQAIkQAL2IcAegPaJFS0lARJwNgEKgM6OL70jARJwOAH2AHR4gOmeKQH2AOTBIAESIAH7EGAPQPvEipaSAAk4mwAFQGfHl96RAAk4nABLgB0eYLpnSoA9AHkwSIAESMA+BFgCbJ9Y0VISIAFnE6AA6Oz40jsSIAGHE6AA6PAA0z0KgG6egY0bN8qZM2ekWbNmEhER4ebT/p++ZcsWuXLlijRt2tRy802bNsmpU6ekSZMmkj17dv8b6Ycdfenj6tWrJSEhQVq1auUHT/y3xapVqyR9+vTy8MMPu72pL3m7bUwQPEABMAiCTBdJgARsQYACoC3CRCNJgARIwJwAewDyZAQjAV/3AES/qvHjxwv+mzdvXrl+/brs3btXRo8eLbVq1fIY+e7du6VHjx6ydetWj9dI7cH4+HipWrWqLF68WCpXrpzadL98b+X30aNHFY/58+dLmTJlLG2BeFWnTh2ZO3euVKtWTV555RWJjIyURYsW+cV+Vza529gafXRlT+McKxuuXr0qRYsWlUuXLnmybJo84wrPf/75RypUqCBRUVFu26jnDRHR6r10xQ5X5rhtoMMeYA9AhwWU7pAACdiWAAVA24aOhpMACZCACHsA8hQEIwFf9gCEMPDAAw9Ix44d5cUXX0zEix5W+/fvlw4dOniM/NatW0r8u++++zxew5UHIZJ9+umnASMAWvn9xx9/SI0aNSQsLCxVt+rVqyezZs1SAuCBAwdkwIAB8uOPP6b6nL8meCO2eh89sdvKhps3b0qBAgV8JgDOnDlTnn/+eUuTb9++LQsXLpTevXu77JYrPCFoQjj2RACEIRpviIhW72VKdsTFxQkEd/zRP++Jvy6DselE9gC0aeBoNgmQgOMIUAB0XEjpEAmQQDARYAlwMEWbvmoEfNkDcN26dUr8O3v2rCov1AaEQfxi/9lnn0muXLkkXbp0as7jjz8uH3zwgYSGhkqhQoWke/fu6pFvv/1Wtm/frrIHGzRooMovv/vuO0G20LBhw9ScBQsWyIkTJ9R6/fr1U/uhfBeCCgayDdu2bZss8G+//baEhIRIbGysvPTSS8kENE0AzJ8/v6ltxgX37NkjK1asUEJGjhw5JFu2bEl8fPbZZ5PZeuHCBcu1jb7DVr3f2B+lv+ARExOjSjjr16+fzM/NmzfLN998I1mzZpUPP/xQvvrqKyUATp06VTFFViDKQI8fPy79+/eXP//8U37++Wcl3GIuxuXLl1UcevbsKffff78ga8wsXvrNYdO0adPkxo0bEh4eLkOGDEnmP2KnPwfIsDP6aBZfo5NWPqb0LDIhz58/r7jde++96kzinMEGCC3a+Vq2bJn6d+bMmWXixImJAqDZ2suXL1cCN85Unz59pHDhwi6dRQjN2K9v376SO3duKVGihLRu3Vqw9+nTp9Xn+B4loL169RKcJbO9kAWaEk+zuBkFQFfeHTPesFOLXWp24HvYgvN/5MgR+eijj9S5056HYKj3F+9vau+z8f178sknk53R//znPyrGyJpFjCCAp5Q1G2j/a8ES4ECLCO0hARIIVgIUAIM18vSbBEjAEQQoADoijHTCTQK+ow2fIgAAIABJREFUFADfeecd+fLLL2XDhg2mVkFwQnnwm2++qQQA9KWDEFG7dm1Vevv555/Lrl27VHnqF198oXqvTZkyRYYOHSrR0dFKIEHG0rx582THjh3y/vvvy8CBA1W2HoQX/PKPbCoIXCtXrpQ2bdokswOCD+ZB6KpUqZISWfRDEwAhShptK1euXJK5f/31lxKSIGKgvx6EItii9xHCpNHWxo0bm64N4cfo+3PPPZfoNzYHN2RSYk9kUUHIgyiETCxtYA5EU/RqgyCpz47DM5o4C/GvZcuWSrzCgCjyyy+/KHunT58uS5YskfXr16vybYg0hw4dSpUJBLZz587JyJEjlQAJwcfof8GCBZMw6tq1axIfreKrh2/lI7LJzM6G9iwEI/RMhHiMGMNeCIGIm3a+IMx9/fXXSojTZwCa2YUMTAjfELfAEWcOe0A0Te0sHj58WB577DElNH788ceCHpTI1Dx58qTgjOB7iGTwZ8aMGSoT0GwvZHPqz5yRp1ncIHDrMwBTe3eseGMNjZvx/dbbsXTpUnUe8P7h3YSwBxFb/14jRnp/U7PJ7P1r3759sjMKERs/T3Cecb4hph48eFAyZcrk5k/PtJlOATBtuHNXEiABEjASoADIM0ECJEACNibAHoA2Dh5N95jA3fYAhJiAX7wxkDWlF8UmTJgg33//vfz666+J9kHUwC+wyGSDGIVf/iFYaQNiEbKIIOC9++676s8TTzwhnTt3VlOQUZYxY8YkQgEyB1H+CgERIgIEE2RmQSxDJhMEK3xvNiA4QPhCJhsytUaNGpVkmr4E2Ghbw4YNk8yFSIb+hhBtNFt/+OEHJeZoPlrZarZ2u3btkvmOrChNYMEeyOCDGANBCANZjChRRW8/bUCIRYwgkGJYlcemJABqPkAELV++vOKKkRoTCD0Qo5Bp+dBDDymx0hgrZInqGRlFICtmevhWPr7xxhumZ0P/bIsWLeTpp5+Wbt26KQF49uzZSc4XsvAg4EFM0guAZnaBD9bSyturV6+uzgP8S+0suisAPvroo6Z7QWRNiadZ3CB46gXA1N4dK95GAdDKjkmTJqnMP4jkEDQhwm3bti1FATA1m8zeP/ysMJ5R/HzAzyXYhgHhH3/H//Fgh8EegHaIEm0kARIIBgIUAIMhyvSRBEjAsQTYA9CxoaVjKRC42x6AEHggumE0b95cnnrqqcTdUDqKjDxNINS+QIkuymMhoOkFAgiG+OUcmUKDBw9W2X6vv/66WsNYvqsXiSDgYG9k+mHkyZNHiVQQa5DRNWfOHCV64e/6gewpCBAQyyDQoezYSgCEUGm0zSgAjhs3Ti5evKhES20gC0rvo5mtyJI0Wxu3Dxt9N4pj2BOiE1hhvPrqq0pcheimDQigKHUEXwxvCYBm8TIywX44BxDBIOyitBVCoD5WEL5SEqys4quPpZWPyBY1Oxv6ZxEjCIWwERmnEPv0nFHujHMBu/UCoJldL7zwggwaNCgx2xQ9KseOHavOekpnEfa4KwDifJjtBRtT4mkWN6MAmNq7Y8XbVQEQojUEV2TeoswdvqDkP6UMwNRsMnv/zHw1CoAQ/iZPnqyyLO0w2APQDlGijSRAAsFAgAJgMESZPpIACTiWAEqA8YsxBwkEEwFk5NWtW9cnLqO8FO/UmDFjVAmqNqwEQNiB7Ctk3UG0wXMo1UPvOPxyrx96oQCllcg+HDFiRJI5O3fuVKXEyJrD98gE0g8Ifyg/hYiiCWZWAiAuXTDaZhS7UNIIIeG3335L3MYoAJrZauY31oYIavTdKJBAXEMZJcpTMZB5hoxJ/NEGsiEhcELExLASACGMoH8gbgXG0JcAm2UAWtmtZ6zFAJ+h1BYCIDIA9bEyMjL6aBVf/T5WPkL8NTsb+mdRWn7PPfdI2bJlVf9G9PnT2wBBEAIZ+hfqBUAzu3CWsA6EQPSBxN4ovUapekpnEfZAFEPJMLJIUXaM7FGU+epLgFF2jLJmlMxa7YUS15QEQLO4GQXA1N4dK96uCoDw8ZNPPlGZvshYxTnHMMZe729qNpm9f2a+6gVAZBQjRhB+8+XL55Ofg95elCXA3ibK9UiABEjAMwIUAD3jxqdIgARIICAIaALgmsj7A8IeGkEC/iDgyx6AsB9ZX8hKK1KkiMrKQ3kiMgaR7YNfunHRBDKjIPoNHz5ciSUQodasWaNKLnv06KEuEildurQUK1ZMqlSpoj6HQAIhEcIXyo5RLousMvQyQ2km+rhBuMG6EF/Q9F/LktO4IvMIog6yCyF6QbBE7zZclIEBIU/rD4hLSiC86G3Tl9liPoQkCIUo9cSlIxEREeqCCb2PuHjAaCsEPKPfWBt7Gn3HZRqa3+g3CJEJfoItsvz27dunRCP9pSt4Br39SpYsqYQu7IeLPlBSqR/wH7wgVEEQQlk0BE1kHEGMAmuIMMjcQi/AxYsXm9qtXxMlyog5RJ61a9eqjEuUc+tjBXv0jPSxhY9mzBBf/bDyEVl7ZmfD+G6hfBTCEEpTMfQ2oOQawipsgWAMYRq943LmzJlsbQiciA/m4nIWlJdCyE3tLGJPlHaWKlVKzX3kkUekS5cugjJfnHtklf70009y9epVlSEL4QzvEIRG4154j1Liafae4b3BZRiIMc5KavZa8caZ184nSv+t7IC/nTp1Um0AcAkQ/Ma7h16W+vON/qGav8iQREm11fts9f4Z363ixYvLe++9p9jBvpo1a6r3wS6DAqBdIkU7SYAEnE6AAqDTI0z/SIAEHE0APQCbllokFAAdHWY6ZyBwtz0AXQWKX84haKH0FxclWA2IRZiD3l36gRtoIVDhdtOUnkUmUZYsWRKnYE/8G8KE2cC6GTJkSMxASskfK9uMzyDjEKXAEFUgbpgNrKW3NaW1XfEdmVPYS8ukMtsTPddwOYleHDTOg4iIea5mQ7nCBCXKyLTKmzdv4nZG/105R648Y+Vjas/CPviO7D+zgfMLMRfl5cZhtjbswJnTn+PUziLWhQgIOxAniNawC3/XD9iBOGvvkdleqfF0JW6u2OvKmTKzBZfb4NIN9FcEW2Te4t3GZTHGoffXFZuM75/RV1z+AUEblw8hnna5/EPjwh6AqZ1ufk8CJEAC/iFAAdA/nLkLCZAACfiEAHoANqjZkQKgT+hy0UAlcLc9AAPVL9pFAiQQuASQvfjMM88I+itC0ELvUGS9+qMNBwRA/SUggUvJ3DL2ALRbxGgvCZCAUwlQAHRqZOkXCZBAUBBgCXBQhJlOGgj4ugSYwEmABEjASAAZsuhTiGw9ZPaibL9ixYo+B4W90BcSmYso/TeWkvvcAC9swBJgL0DkEiRAAiTgBQIUAL0AkUuQAAmQQFoRoACYVuS5b1oSoACYlvS5NwmQAAm4R4ACoHu8OJsESIAEfEWAAqCvyHJdEiABEvADAfYA9B7k/Tuuyvmzt6XafdklPCKD9xZ2Y6WDu6Ll+tVYqdYghxtPBd9Uf/UADD6y9JgESIAEvE+APQC9z5QrkgAJkIAnBCgAekKNz5AACZBAgBBgD8DUA7Fn8xVZMjNSJJ1I8bJZJDYmQc79fUue6FdEylf/95KFhASR/q23y+BJ90jpSuGpL+zBjGP7r8nkwQdl5urqyZ4+feKmTH7poLw8pawUKmHe1N+DLR35iK96AG7cuFHdhtusWTPLCzgcCdQLTq1evVpdjNCqVSsvrGa+xKpVq9RlILhB1tcDl4DgRtgyZcqoW3G9OXDD66lTp6RJkybJLsvwdJ+U2ATyufYFCyPDuzmb/rDP05jb6Tn2ALRTtGgrCZCAkwlQAHRydOkbCZCA4wmwBNi1EEN0y18kVLoNLq4e2Lftqty+FS9V6ye9qXJA2x0yaEJZnwmAMbfjBVl+lWplS2b4ni1XpOy9WSVTaIhrTgXxLF+VAMfHx0vVqlVl8eLFUrlyZdXgPzIyUnD7p7/G7t27pUePHrJ161avbemLNY3GXb16VYoWLSoQzqzG3dqBm1ErVKggUVFRXmOT0kLvvPOOEoTxX28OCKV16tSRuXPnSrVq1byydEps9Ocae6d2vu42Tu44ZMYitfcO72SLFi0Edhpv3jbb25WzaWWz3j6Iz6mx06/jT47uME+LuSwBTgvq3JMESIAEkhOgAMhTQQIkQAI2JkAB0LXg6QXAWzfiVTZgpkwhki5E5MDOq/Lnjxckc3h6WbnwlLw2q6Ic3H1V8hQIlXrNc8n6VVFy/txtebxXIbXZf3++IIf3RAvWgZBXvlqEfL3glGTMFCK582eSBzvmTzTKODddSDpBFmCn54okMRyi4KZ1FyQuJkFqN8kpFWsmFwhd8zQ4ZvlKAAQ9CDKffvqpEgAPHDggAwYMkB9//NFvYHHBAMS/++67z2t7prQmLhiAQOSKkJKSQTdv3pQCBQqkKADerW8QF5GR5y8BcNq0afL333/L5MmTvRYLbSHcHDtr1iyvCYCpsdHOddmyZVM9X/o43b59WxYuXCi9e/e2ZODKnJQAGlmk9t7hvP7+++/ywAMPuBQXV86mK/ZBfHbn3bzb8+6SczaZRAHQJoGimSRAAo4nQAHQ8SGmgyRAAk4mwB6ArkUXAiAGxLm9W65I/QdzSYly4XLqr5syqvv/ZMaq6pIla3rRMgCP7I1WWYIDJ5SRf07fkpc77pIFv9dWYuDar87J63MriiSILJtzUho8lFuir8RKuaoR0vfBbTLqwwpStHRm07ltni4oT9XfLCt21Us0HDaM7btXpn9dTeLjEqR/6x3y2uwKUqxsFtecC8JZvuwBqBcAp06dKg0aNFDZWiixPH78uPTv31/+/PNP+fnnn+XFF1+U69evy8yZM1UUqlevLufOnZPChQtL69atZdmyZXL69Gk1DxlaH3zwgYSGhkqhQoWke/fu6pn58+dLrly5JF26dHL27FmVRYfMoWHDhqUYWWSPnT9/XpXD4lbQzz77TNmCm0lhj36f7777Lsma2BP24FbRI0eOyEcffSQ5ciTtO7l27VrZtWuXNGrUSFasWCHjx4+XBQsWyIkTJ5S9/fr1U+W48BHlfZkzZ5aJEyeqdbG+GQO9HUa/n3322WT+ogQXf8DmhRdekJCQEEsBcP369bJ582YpXry4/PDDDwJRSROtli9fLvv375fY2Fjp06ePsg23uWJdZIft2LFDOnfurGyH31WqVFHCLwTA3377TYoUKaLmPvfcc1KuXLlkMYPtZmyMDsG+b775RrJmzSoffvihfPXVV0oATOnZmJgYZceNGzckPDxchgwZImb+uCoAIntOf76+/fZb2b59uzo7OOso4dbiNHDgQHUOId7gvIK/Ma59+/ZNnNOrVy8BC2RNau9ErVq11M21rrLAPP17h3+//fbbam/E76WXXlLi34YNG2T48OEqjmZnDc8ZzyYYWb2HrtiHd1ljZ7ZOau+yK3tb/ZzBWcG4fPmyilfPnj3l/vvvt81Pf/YAtE2oaCgJkIDDCVAAdHiA6R4JkICzCbAHoGvxhQAYH58gLdrnl71br0jDh3MrAXDZ7JNy9uQt6T+utFooNQFwTJ+90qhNXmnSNq+aHxubIBkypJNLUTFy4dxteXfYIen3eimpXDubmM2NuRWfTABcMfdvJUQOGH/Hhg/fOCq58maSTs8nzRJ0zdPgmOWrHoCgpxcAkR0HkQsD4l/Lli2VkISBTLRffvlFlQk///zzSjxZuXKlEuXQcw3ZXSdPnpTGjRvL4cOH5dChQyo7rnbt2qrM+PPPP1diEn7hh7j25ptvKjGua9euUqJEiVSz3Pbs2SNNmzZVghzEPgiCEAJz586dbB8IJNqaS5cuVSIUBEPYC6EGgo9xREdHK2EF2ZAHDx5UAiGEsvfff18gDCFDEqLf119/rYQWfZYVRBkzBlhTs8Pot1EARBbYU089pcRW2AnRCwKqVQYg1oZ4Ci4QitC37+jRo/L999/LunXrlGiH2LVp00bNgdAHwRLZbVu2bFHCFcQ+sKxZs6Zs27ZNCXTwHftCYERsEEc8q48ZzoiRDYRG/UBsIa6hp1y2bNmUQIkzgoyylJ5FXCEqjxw5UsUNApCZPxDw9GwgbA4dOlT5iNhp5xr8tRggbihv/+KLL1T/xilTpqhn9HGCOAz7ZsyYocQ2s7jq58DnJ598Msk7AeausNDKofXvHZ7DWcWaENIRV4iOYWFhyk6cTzOb8LnZ2bR6D12xD3w1dmbr4LOU3mVX9rb6OYMYTJ8+XZYsWaLO4ujRo5UYaZfBHoB2iRTtJAEScDoBCoBOjzD9IwEScDQBlgC7Fl59CfCNa3ESkj6dhISIfPZepMTFJUjv4SXUQqkJgEM775Z2vQtJ/Ra5EzdePCNSok7fkqaP5ZNZY49K39fuCIBmc7G3MQPw0/dOyLXLseo5jPlvH5d06UR6DrtjE0dyAv4qAdbvbPWLOYQ7ZDzhF/IaNWpYiiRYC0IOsoggDr377rvSsGFDJQBCWIHAhaEXX1KLPfqgPf3009KtWzclisyePVs9YtwHwoomXEyaNEll/kEYgqiArC2IXcZhtAOZhfAPF1dAMIS4CbETmUjt27f3SADU+23c/7333lPZf4MHD1Z8kfm2c+fOFAVAvXAKnyGWQKAFow4dOqgtkKUJ4e3ixYvqvxD5jCWiEOcgeCHTDH5qPQAh3EIMhJCrt92MDbL69ANr/PXXX0pAxdAEwDfeeCMZV/2zEGwhKiEL7qGHHpJ27dqZ+gMxWS8AwkaImhB48+TJYyoAYq0nnnhCZT9iINsQpeB3KwAiU1L/Thhja8XCqh8i7MH7B/YQpUeNGpWqAIgMXLOzafUeuhIrvQBoto7xXJi9y2Y/A1z5OYN3VTtz2Kd8+fKKsV0GS4DtEinaSQIk4HQCFACdHmH6RwIk4GgCFABdC6/xEhA89em0E5KvcKj8tjpKxv3nzi2fmgB4/MA12fzrRRn+XrkkJcAQ+MIyp5ceQ+9cJqKeabNDBk28c3HIsC671UUjEADN5poJgBt+OC9rvzwno2dVUOuN7btPGrXOozINOcwJBJIACHEFWVpz5sxRog4yAc0ykiZMmKDEJGSRQdRCttXdCoAQDyEgQchCuS4ED7N99AIgMtEgGCKbCuWfuPFYK0fW0zaKFxAbmzdvrvzDgN8QMiHGQJjyJAMwJQEQwioynFByjQFhyihypWSvJgCidHjQoEEq8w8DvRXHjh2rsgTdFQAR37feekuVy+ptN2MDgUY/IBBjT8QHQxMAkXFn5Gp8FiIlbIV4nDNnTiWGGv1BqW1K/RHNMgARe2RzGkt071YAxFnQvxP4uysszARAZDtCrIaQC5Ec5fOuCIAojzU7m1bvoSv26QVAs3VSEwBd2TulDEAKgPxfRBIgARIggbslQAHwbgnyeRIgARJIQwLsAZg6/D2br6iy2gyZ0ilhDuP2rQSJvhwjAyeUlRFP/U8KFguTIiUzy89fnpNHexaSmvfnkMEddsl9D+ZWIuHyuX/LpMX3Ss68GWVc3/1SsHiY+rxUhXB1iciBHdFSoWaEbFt/Se5/JI8q370YdTvZ3Ns342XaiMNK7KvTJKeyJSFeZPKQA1K0dBaVjXji0HUlPCJLkcOcgL96AOp3h3hXv359dSswhlYCjCw4ZIah4T9KUJHZhx50KC3VlwDXrVtXZehB5IDgM2bMmFQFQAhNuPCiWLFipiBQtnnPPfcILnZAnz6U5JrtoxcA9+7dK5988okS73BpB/rKmQ2jAIgyZ/g3YsSIxOkQHFEKDEFKLwCi/NKMgbEEOCUBECXS8+bNU+toI6U+d0Z7NQEQwhn4QAjE5RHwAWW4EBfdEQAh3uFZZCHieb3tZmyMTJHVBwEL5cwYmgAI4djIVf8s9sP5wkDJN2IGEdboD+LorgAIIRrPjRs3Lom5epaIAcqUkUloFVf9HCyk2ay9E8h60w8rFmYCIIS/ggULKhEXmZAYegEQWZ5mZ83qbFq9h67YpxcAzdZJTQB0ZW+rnzN2zwBkD0D+rzkJkAAJBAYBCoCBEQdaQQIkQAIeEWAPQI+wJXvo6qVYCY9In0R0wy2/sbHxEh6RIdn8a1djJT5OJCLHne8un4+R8OwZVD9A4zDOtbIY2YEo/Q3LcqfnHIc1AV/1AEQPOK3XGC6BQD84baAvGQQKiDEQvVCOiNthIT7gcwh1EOxQ/oiLMx599FEl3EEQ/Omnn1SvNQhHEBHXrFmjymYhbuAiA1wogiwpLUsLF2ygPxv6z0EoRLmq1UBfMIgGKO3FwHrGfVA2qa2JOZ06dVJ96HCxRalSpVR/vNKl7/Sg1AZ653Xs2FHZgd6H6KeHklGIT/nz51eXjWTIkEGV1uIiEog0sBV9EbNnz27KAFmKmh0o79X7bfQP5aiPPfaYEjXBGxluYIy4aDbpnwFj2AS2uGTjkUceUdmRyE7EnrARvf7QQw7CF0Sk1atXq7igNxuY4N/ol4fYYB+IbRBLkSGHvmu4dRZrGWNmxgb9GPUDl3iAY8mSJZVoi752yG7Uynr1XPXP4kIMXB4BW9B7EBeCIHvT6A8ESSs2+nONzE3sC4Yo6UaMEXucVVx+At8h9GlxwjlB1ioEY8yFCGk82+g3qM2BQPzMM88keSeQ7eoKC7w7xoEsVQjMiAHEd7yHOK/wQysNNnvfkDFqdjbht9l76Ip9ERERSc6vcR28p1bvMuJl9m7iZ4B+WP2cQQ89/KyB/RBYkcWLM6mJw4H+vxfsARjoEaJ9JEACwUKAAmCwRJp+kgAJOJIAS4AdGVY6lQoBX5YAp7Q1ssDQPy9fvnxJpuH23ixZsggEAgwIgRCwIITpB4QcCEwQJ1wZyPCD2ILLH6wG9oFdEMq0kdI+ELwyZcqkbinG+hDCcKsvLplwZWBtZI3BXwysgSxICDL6YcXAlT30cyAuwUfYeDcDcUN8XGWv7QVBBvGF6KldCGNlh5GN2TzYgXNhXCulZ5FZBgZ58/7bFsBTf8xswsUi8NOKMeKLmOPiDau46udgD+M74Q4L41zYB7FZn60KYRKfQ8S2ssnqbLr6HlrFypX3LKUzktrPAKufM3dz/tP6WfYATOsIcH8SIAESuEOAAiBPAgmQAAnYmAAFQBsHj6Z7TCCtBECPDfbwQWRi1alTR2WMeWug3x8ytNAjDWV5uGkXWUgoSeUggUAngAzPChUqqExdZJFy2IMABUB7xIlWkgAJOJ8ABUDnx5gekgAJOJgAewA6OLh0zZKAL3sAOh07yhRRLor+bMj6QtlsxYoVne42/XMIAZRpox8ehGyUtnPYgwB7ANojTrSSBEjA+QQoADo/xvSQBEjAwQTYA9DBwaVrlgR81QOQyEmABEiABLxPgD0Avc+UK5IACZCAJwQoAHpCjc+QAAmQQIAQYAlwgASCZviVQLCUAPsVKjcjARIgAR8RYAmwj8ByWRIgARJwkwAFQDeBcToJkAAJBBIBTQAMJJtoCwn4msDGjRulbt26vt6G65MACZAACXiBAAVAL0DkEiRAAiTgBQIUAL0AkUuQAAmQQFoRQA/AuIyRabU99yWBNCHgqx6Ax44dkxEjRqieeMePH5dmzZqpywZ+++036dmzZ6KvTZs2lTlz5qjPly5dKqGhoVK7dm3p3LmzmvPXX3/JvHnzZOzYsWnCh5uSAAmQQCARYA/AQIoGbSEBEghmAhQAgzn69J0ESMD2BNAD8Hq+6bb3gw6QgDsEfNUD8MCBA3LhwgWpX7++REdHS758+ZSYt3XrVklISFA352JkyJBBwsLCpEWLFvLhhx9KsWLFlGh4+PBhNa9v374ybdo0yZIliztucS4JkAAJOJIAewA6Mqx0igRIwIYEKADaMGg0mQRIgAQ0AigBvlp4KIGQQFAR8FcPwIiICNm2bZscOXJECX6NGzdOwrlevXry5ZdfSsGCBaVIkSJy8uRJmT59usoGhIjIQQIkQAIkIMISYJ4CEiABEggMAhQAAyMOtIIESIAEPCJAAdAjbHzI5gT8IQDu2bNHOnbsKPjvDz/8ICtWrJACBQqorD6UBSPrb9y4cZI7d24pWrSoLFmyREaNGqXmDRs2TE6dOqVEQWQLcpAACZBAMBOgABjM0afvJEACgUSAAmAgRYO2kAAJkICbBNgD0E1gnO4IAr7qAajBiYuLky5dusjw4cOlRo0agn+jtBdi3o4dO6Rt27aya9cuyZEjh/zyyy9y48YNlR344osvKhGwf//+0r17d5k9e7Z88803kjlzZkdwpxMkQAIk4AkB9gD0hBqfIQESIAHvE6AA6H2mXJEESIAE/EaAPQD9hpobBRABX/UAhIuxsbEqgw8CIEp5zUb16tVVj79GjRolfj1x4kRp3bq1/P7773L+/HkZOXKkPPPMM9KhQwdp2bJlANGjKSRAAiTgXwLsAehf3tyNBEiABKwIUADk2SABEiABGxNgCbCNg0fTPSbgqxLg69evK+FuwIABUqpUqUT7Fi1aJF27dlX/jo+Pl+LFi8uvv/6aOAeXhOBG4EGDBqmsv6ioKLVO7969pVOnTkoojIyMlDJlynjsMx8kARIgAbsSYAmwXSNHu0mABJxGgAKg0yJKf0iABIKKAAXAoAo3nf1/Ar4SAKdOnSpvvPGGuvBDGxD0jh49qgS88uXLyx9//CH33nuvDBkyRE25efOmDBw4UN0GHBISImfOnJFevXpJt27dZP78+bJy5UpZunSpvPrqq+qSEA4SIAESCDYCFACDLeL0lwRIIFAJUAAM1MjQLhIgARJwgQB7ALoAiVMcR8DXPQDNgF29elXwBxeBQOjTBgRAlA1nzZo18bOYmBglBBYuXFjNRQ9BZAXmz5/fcbGgQyRAAiSQGgH2AEyNEL8nARIgAf8QoADoH87chQRIgAR8QoA9AH2ClYsGOAFf9gAMcNdpHgmQAAnYjgB7ANouZDSYBEjAoQQoADo0sHSLBEggOAiwBDg44kwvkxLwVQkwOZOtbhSqAAAgAElEQVQACZAACXifAEuAvc+UK5IACZCAJwQoAHpCjc+QAAmQQIAQoAAYIIGgGX4lQAHQr7i5GQmQAAncFQEKgHeFjw+TAAmQgNcIUAD0GkouRAIkQAL+J8AegP5nzh3TnkBa9ABMe69pAQmQAAnYkwB7ANozbrSaBEjAeQQoADovpvSIBEggiAiwB2AQBZuuJhJgD0AeBhIgARKwDwH2ALRPrGgpCZCAswlQAHR2fOkdCZCAwwmwBNjhAaZ7pgRYAsyDQQIkQAL2IcASYPvEipaSAAk4mwAFQGfHl96RAAk4nECgCYAxt+Nly68XJVe+TFKuaoTD6fvfvfi4BPn9u/OSKTRE6rXI5VUDvBm7jT9dkJD06aROk5xetVFbjAKgT7ByURIgARLwCQEKgD7BykVJgARIwG0CFADdRsYHSIAESCBwCKAH4K4de2TJzEi5cjFWpq6oooQXbfxz+pYM7bRb6jfPJe36FJa8BUN9bvyGH87Lz1+ck9dmV/D5Xq5ucPh/0bL4g0iJi02Qzi8UlfLVPBMnj+2/JpMHH5SZq6u7urVX580ae1QaPJRbjh24Lm27FUxce9rwQxKWJb0SBiG+VawZIZnDM0jkkevy4ptlJF9h1+LurdhdPh8jvZpslRW76nnVf20x9gD0CVYuSgIkQAI+IcAegD7BykVJgARIwG0CFADdRsYHSIAESCBwCGg9AKe8fFBl3vUfX0YJRNr4aMIxJcYZP/elBxCgflx21usCYGxMgqxZcVYe7lxA9H931ZfZ447J7VvxMmB8aVcfSbYPsuQO7oqWSrWyuWyDJ7ZaGdj9/i3ywbfVJGu2DEmmLJt9Ujr2LaI+61L7vzJyZgWpXDub/P5dlJSqEC6FSmR2yWdvxS76Sqx0b7jFLQEQ2Y3xCSIZMvwrYFsZzR6ALoWTk0iABEggIAiwB2BAhIFGkAAJkIBQAOQhIAESIAEbE9BKgN8dekjyFw2VHRsuy+Sl9yqPoi/HyoIpf8meLVfkyYHFpHKtbPL1glOSMVOI5M6fSR7smF/Nu/DPbVm54LT6+z1Vs0q5ahFJ/l2/RW5BRpfZs3jmvz9fkMN7ouXWjXgljCUkiKxceFpqN84pyLxr3i6fVK6bXb5fckbyFAiVes1zyfpVUXL+3G15vFehZPtjPwyIiOdO3ZJsOTLIQ0/kl3kTj8u+7VelRfv8cvLodfX3lp0KSKsnC1iuoQ+tXgBcs/yc+ura1Vhl40Od8su9dbInWadUpXDZvfFykn02rbsoyAJs17uQzH3zmPruwQ75JV2ImPoGwVCbp9mq96v1UwWTZGxq9kJk3LTugsTFJEjtJjmlYs1sitmklw5I+z6FpeYDOaVKveymJ1cvAGoTdm28LPgj6UQe7V5IInJkSBa3us1yqexBY+yqNcghVryw/vpvo1SmIbIrH+laUPIUyCRGAdBsDp79fulZdbauXoqRU3/dlBffKiO/fPOPgNt9D+aWzFnTK79Llg+XqvX/9ZclwDb+oUXTSYAEgo4AS4CDLuR0mARIIEAJUAAM0MDQLBIgARJwhYBeAOz1SgnpWneTzFxdTUqUC5fF70dKg5a5ZeLAA0oALHFPFiXMoDdf3we3yagPK0jR0pllwoADqpy0Uu1ssnHNBVn3zT9J/o1ec38fu2H6LMSZtV+dk9fnVhRJEFk256QUK5NFvpp/SkbOLK8Esg9eOyILfqulBL19267KwAllBKXJL3fcJQt+r51sf+z33ZIzcmTPNek/rrTMfP2I8iddOpHDe66pDL7vFp9J/Ds4GX0w64+nFwAhdGk27vrvZfl48l8y96cayda5GHU7yT43rsXJU/U3q8w2vQ1WvsE2/Twzvx7pWiBJqCGEje27V6Z/XU2QFde/9Q6VTVmsbBZpX2WjLPi9VrIMQP0CRgEw8sgNmfjifrUe/IYYhyxRY9ye6FdEfW8WOyteP604Jzv+uCQvT7lHIg9fl1E998q8tTXl5o24xAxAqzm/fx8lf/54QUa8X06du28+OSVvLawsm9ZekHlvH5fZP9RQbr0/6oj0H1taiazaoADoyk8HziEBEiCBwCBAATAw4kArSIAESIACIM8ACZAACdiYAHoAxmWMFGQADp5cVt4edEBCw0LkuTF3hLOX3i4rzz+yXQmAEH0uRcXIhXO35d1hh6Tf66VUmeh7rx6Wi+duqzll782a7N8aHrNnx/TZK43a5JUmbfOqabGxCbLll4uJJcAouX2i+n/lq731LQVA4/5YZ8wze6XMvVml2n05VCZc1OlbKkPPSgA0W8MYVqMAqJUpQxTt1WirfL69bjLfjULj3QqAZn4Nm1ouiakr5v6tsuG0UuUP3zgqufJmkk7PF/FIAPxy3t+yc+Nl6fBsERX72eOOqjgb44bSW30JsD52+s/1vF7rtVeat88nD7TKo3zo13KbDJpQVoqUzpwoAFrNgU3I/HtmREkl9r7z8kH58LvqkhAv8nSDzfL6nAqqZyVi0GVA0SSM2APQxj+0aDoJkEDQEWAPwKALOR0mARIIUAIUAAM0MDSLBEiABFwhoPUA1ATAAzuvypCOu6RL/6JSvUEOVTqqCYAnDl1XQlrTx/IJLpPo+9odARBCz+pFZ+Tbz85IhRoRKutO/+/Bk8rK4hmRps8O7bxblcNqZbuw2UpEssqSM+6P/V7pultqNMypshIxsufMIP/bfMVSADRbwxMB0LhOheoRXs0ANPOraJksSUz99L0Tcu1yrIoPxvy3j6vsx57DSngkAC56P1KO7bsmj/YspNaD0IcMO2PcUoqdlQCI+LfvXTjxRuKBj+2U7kOKq1JyrQeg1ZwCxcJk0qAD8livQqocGedVK0vHefvn1C2Vodrw4TySt1DSS0zYA9CVnw6cQwIkQAKBQYA9AAMjDrSCBEiABCgA8gyQAAmQgI0J6EuAkQGIMaDtDnUb7JRlVdS/NQFwyYxIGTSxrJSuFC7DuuyWboOLKwHw6N5rUqpiuOq71qXOJpm06N4k/16+o54MaLPD9FkIiWGZ00uPocUTKVoJgLiMZPOvF2X4e+WSlAAb98d+0189rEQfCJnaQPnsoV3Rqk+c/u/43mwNTwRA4zq9h5dI3BPrJckA1Nlj5Rue0dtq5pfRTtzEu/bLczJ61p1blMf23SeNWudRGXuelAD/uvIf+W7JWZn4WeXErczi5okAOHPMUSlSMkzadi+kMve61PmvzFhVXcKyhCQKgFZz0H9xzfKzqm9grrwZ1S3G2kC2aZ8WW6V5u/zSd3TJZG8oS4Bt/EOLppMACQQdAZYAB13I6TAJkECAEqAAGKCBoVkkQAIk4AoBCIAbT/WVWeOOyiNdCqhLMdZ+fU71iMOlDrgFdubrR9Xf0UMt8vANqVAzQratvyT3P5JHlZVOHnxQylQKl8sXYuXWjTi5cik2yb+RiYbbhA/siE72LHrkjeu7XwoWD5N8hUPVjbPIQtz++yXVtw7951D2OvWLqhIekV4Gd9ilLnfA3OVz/5ZJi+8VlLzq98d+p0/cFJQX4+KSnHkzqV6G16/GyVsD9gt65lWpm131NsTfu7xQVKYMPZRsDT0/XPSBEuDYmHiVWffnj+fVrcmw8cjea/L2wAMydUVVWfFRUluQfabtiX3Wff2PTBtxWIlz4VnTJ37XqFVeeblTct/AY8/mK4nzGrfJK2P77UviFy640A8IaZOHHJCipbNIXFyCIHMToil6FY7uuVf6jCypSq5xkYd+3Lwep+yDny0755eHuxSQ4mWzqLLs13vvVaXhJcplkXuqREi5almTxQ3nAXE2ix3OkRmv7LkzyrQRh6ROk1xycOdVKV4uXDr0KazKvWeMPqI4gYHZHFyo8ubz+yRL1vSSLl06QUYgegkWKh6m3Hrrhf3SqG3eJLdaa/5SAHTlpwPnkAAJkEBgEKAAGBhxoBUkQAIkQAGQZ4AESIAEbExA6wHoqgu4cTU8ewZVBqofEPJCw9IrMQbD+G98ZvUsvkM2V3ycJBOljHbhpuDY2HgJj0gqXpntp+2JzLDQzHdugLhyMUZliiHDUf93K5td5ZISC+M++rn676x8M9pt5peZncg2ROmvPjPOE3+0Z65Hx6mbevXCoatxS23fq5di1Y29xnOlf844B5eQZMgYom6Fxs3RH086LhE5M0rX/+/3t3DqCfX39IazijXZAzC1iPB7EiABEggcAuwBGDixoCUkQALBTYACYHDHn96TAAnYnIDWA9DmbtD8ICQw6aUDKksRl7sge3Hiiwek0/NFlficPWdGObr/mrR5uqApmWDqAfjrr79KlixZpHbt2kF4Snzj8qZNm+TUqVPSpEkTyZ49u282CfJVV61aJenTp5eHH344oEj42q7Vq1dLQkKCtGrVyqd+2+0MswegT48DFycBEiABlwlQAHQZFSeSAAmQQOAR0HoABp5ltIgEUiYQfTlWfvj8rOo9GR8vqswbJctzxh9TJeWtnyqoMiDNhi9LgLdv3y4TJkyQ2NhYGT58uNSpUyfNQvnnn3/KG2+8IZ988onky5cvzezwZOPdu3dLjx49ZOvWrZ487tNnINAgrnPnzpVq1arJK6+8IpGRkbJo0SKf7htMi//zzz9SoUIFiYqKCii33bULZ6VSpUqycuVKKV26dKq+XL16VYoWLSqXLl0SV94BV+aYbWo8w6kalsYTWAKcxgHg9iRAAiTw/wQoAPIokAAJkICNCVAAtHHwaLrHBHwpAMKol19+WW7evCkzZsxw2cbbt2/LwoULpXfv3i4/k9pEZP/df//9EhJypwTeTuPWrVtK/LvvvvtMzfYFL3f41KtXT2bNmqUEwAMHDsiAAQPkxx9/dGcJv85Na17uOgsBrEyZMgEnAHpi12+//Sb169eXDBmStq4wY4KfGwUKFFACYGrvAJ53ZY4Ve/0Zdjc+/p5PAdDfxLkfCZAACZgToADIk0ECJEACNibgbg9AG7tK00kgkYCvewDqBUBk32FcvnxZkB3Ys2dPJcqdOXNGZs6cqb6rWrWqrF+/XvBLbq9eveTxxx+XDz74QEJDQ6VQoULSvXt3iYmJkfnz50vhwoWldevWsmzZMjl9+rS8+OKL6vNcuXKpy1DOnj0rzz77rED8wx989sILL6jv9QOljMePH5f+/fsLMgV//vlntdZXX31laq/+Wdi6efNmKV68uPzwww8CIUETLpcvXy779+9XGZB9+vRRmYdWduvXhH/Tpk2TGzduSHh4uFSsWFFlQA0bNkxNS4kX/MVYsGCBnDhxQvnar18/JajCf2RV7dixQzp37izI4Fq7dq1UqVJFiXYY+MzI2+x1gc/ffPONZM2aVT788EPFCgLg1KlTpUGDBonZnkb2YG12BvDZt99+q87F9evXpW7duspPsxinZKPRb8zVzlatWrXkoYceUhy18wVeqT3Ttm3bZAjWrVunRFmIVMh4fOKJJ6RZs2am7LG+8UxqC4L/rl27pFGjRrJixQoZP358MnsQM70AaLT3ypUrMm/ePMmUKZOyA+La0qVLVZZdzZo1k8XTip/Zu6N33BhLiOmaXfozCc5mzHbu3Kli/Mwzz8j3339veQ7wPqPMNXPmzDJx4kQlAH733XdJ3gH9WcF5Q5mwfo4r9lidYSNflF8H0mAPwECKBm0hARIIZgIUAIM5+vSdBEjA9gTYA9D2IaQDHhDwdQ9AvQAI8Wf69OmyZMkSJfKNHj1a/VL/5JNPyvPPP6+EI5QHQriDSIWswUOHDikBAH37IA5+/vnnUq5cOfn4449l48aNKvPs5MmT0rhxYzl8+LBgD4gob775phw5ckQJK0899ZQS9rA2RLnPPvssCSmIfy1btlRiHQZEjV9++UXZYGav/uHo6GhVprhnzx4l9KHE8ejRo0rggEgEUQXrtmnTRs1BaayZ3fo1UU577tw5GTlypBLZmjZtKiVKlEjMAEuJF9aBGATb33//fRk4cKBUrlxZ2QgxBULgli1blDCKbCwIqxCJtm3bpvaw4q23D1whuKB3WrZs2ZToqWUAxsXFqX51GMgGNLLv0qWLKVOIPmDzxRdfqL5vU6ZMkbx585qysrLRzG/EUX+2EIePPvoo8Xy5+ozx1YLABKELLBCrhg0bKgEK58zIvmDBgknOpCbSYk2cH4icn376qRw8eFBy5MiR7PmOHTsmCm1m9kJchsiJM4fzggExe/LkyerdML4/EO7M3inju6O30yyWEIo1AdB4JsHZbIAZ3l28c2bvFjh8/fXXStTXZwCCk/YOmJ2VoUOHKpbanNTssTrDEHWN8QPfQBrsARhI0aAtJEACwUyAAmAwR5++kwAJ2J4AS4CTh/BM5E2ZN+G4FL8ni+Dv1RvmkGaP51M3zaK/XIaM6eTMiZvS/tnCUr5ahGz4/rxs+fWi5C6QSSIP35D2fQrLPVWyWn5u3NHqeXf3w7qbf7koG9ecl2y5MsrJIzdk5Mzytj+jvnDgbkuAIcb89ddfyjSITBDn9MMoAOKXf4hwECDKly+vsryee+459V8IgjVq1Egi0GAtCCzI8MMv4u+++64SW1ISALU98Ox7772nsv8GDx6s9hgyZEiivZqdKQmAZvbq/dOLDvgcWXAQONEL7+mnn5YOHTqo6dWrV1ci2b59+1IVAJG9BRHz7bffVhlryATUC4Cp8ULWJDjiYg6IUhCBILxhf2Tq6YUV2AYBD2IrxBkr3nqf33nnHcUQAqP2vCYA6ueZsYdoZMa0Xbt2KnsNmYkYyIKEUGsllpqdCTO/cemL/mxhbb0A6OozxncPa4Ibzg4GMksRoz/++CMZewh4+jOZ0vkxswccNaHN7HtkrCErrFixYkrchSiL9wQiuFU8zfhBALSy0yyWyOjT7DKeSaufVXoB0OwcIKMXmcHt27e3FADNzkrGjBmTCICp2WN1htEn1PjugG8gDZYAB1I0aAsJkEAwE6AAGMzRp+8kQAK2J0ABMHkII4/ckKuXYqRizWxy41qcdKy2UT7bWEf+t/mKbP7lggyaWFbO/X1LRnb7n8z9uaas/eqc3P9IHsmYKUS2rr8os8cdkzlralh+btzR6nkIg+7sd+r4DXnj2X0yY1U1Zct/f74gdZslLfu0/YH1kgN3KwBCrILIhNG8eXOV8aUfrgiAEKSQ9TZnzhwlqqD8U8sAxCUiELC6du2qRDxkhrkjAEIEQZYhMqIwIBRgff3whQAIQWjQoEEq8w8D/fvGjh2rfEktAxDzIdRBVIPwuWbNGlUGrF0CkRIvPNuiRQsVC2RUYuTJk0cJVa4IgFa89bwg1CLbEXMxrPqnmbFH+amZ8IPyWWQr6ktHrUReKxvN/IYopz9b+LteAHT1GePrZhQAkYGGcu0NGzYkY4/MVFcFQDN70AdPE9rMvoeQjoF3DWXeKJUHR5QAm7FC5qfZO5WSAGgWS4j9ml3GMwnOZiM1ARAtAUaNGqWEb6sMQLOzgr30Ynxq9lidYcTR+O5ofL30I/eul6EAeNcIuQAJkAAJeIUABUCvYOQiJEACJJA2BNgDMHXubcv/IR9+V10WvR8p99bNLi075VcPPVV/s0z8rLIUKZU5cZFDu6NldM89smRLUrHF6nPj7vp5kwcfdGu//0y6k5XTc1iJ1J0K8hn+7AGoFxj0GYDIJEJ5L5r4I4sQogVK8VDWCLFu9uzZKrMOv5iPGTNGCYAoFUTPPZS0GkuA9WILSoZRNom5VgPP42IC9HLD0JcAe5oBCLGtbNmyKjMsPj5e+YWSWZQFm9mtt03jgc9Q/ousJGR+aQJgSrzwDEpesd+IESMSl0V5qCsCoBVvvX3IiEIWJ0qqMawEQDP2VmcA4i4EtHHjxiVuZRVjKxvN/DayQuYbzoN2vlx9xnh2jAIgMteQoYrYGtmnJKwZM0jN7NFftmH2vWYbRF6UykMsR8YehhkrZMGavVMp2WkWS71dZpzN3rfUBEBk/6FkHTZaCYBmZwV76VmmZo/VGcb/CWGMX6D9TwR7AAZaRGgPCZBAsBKgABiskaffJEACjiDAHoAph/H4wesyru8++WhtTRn+5G5p262QNGiZWz30Qqvt0ufVklKtQY7ERb5ZcEqO7b8uAyeUSbKw1efG3fXzXunq3n5j+uyV7LkySp4CoXLh3G1VuvxAqzyOOKfedsKXPQBxoQN+kUc5JzL30J8MAgl6eOEX9G7duqlegLjwAgIfBC5cAIESP4gYEFRwAQKa9UOgQyYcSgNRXousKvT3e/TRR1XpI0oef/rpJ9VHDpd4IAMJa2Lvxx57TF0oAGEBAgTEGv1A3zrMhQiJOShTRf809NoysxfztIE9Ic7BNlyI8cgjjyjBDhlMuHzj4YcfVmWZ6A0I4cLKblzEoQ1cpIFMOWR+4ZII2I8MRnDDehBJrHhB9EN5LhgiAzB//vzKPmRqrl69WvFB2XanTp3Uv9FzDkxxCQgyFocPH66ESiNvPS+UJKNnYsmSJeWee+5RpbqwD2WX+mHGHtmPZkzhK0plkbWGeIIHOFvF2MxG9F40+o1zoWeFc4gsPe18gQP21bMye8b43kEAREwRq2PHjqlegBCV8HejDeCjP5P6tSDMYn/EFkzNfIBYifhgDngb17/33nsTl8R3uGQD5xDDLJ4XL140jTHmWtlpFku8r5pdOF9GzkZmv//+u8oQxlnBs9jL+LMAF5mgbB7nHL0TIfijjyNK5/E+YT5KdI1nBWcYgrE2B4JlSvZYnWG8tynx9fbPX0/WYw9AT6jxGRIgARLwPgEKgN5nyhVJgARIwG8EWAJsjTo+LkHe7L9fOj9fVMrem1WGdt4tj/UsJA0euiMA9m+9Q3q+Ulxq3p9T/ftSVIxMfPGAjJ5dXsIjMiQubPx8/46rcv1qnPq+VIVwyZEno+nz7u6H8t+q9bMrG1G6/EyzrfLmgkpSoly4386TXTa62xJgb/mJiz/Qry0iIkItef78eZURFhYWpsQwCFUo39UPiIUQJrJnz56qGRASMdd4A7D2IEpaL1y4oG7q9ebAmvBJb7srdiO7CvbiIgyzkRIvbT64gSG4ujOseBvXgG9gn9otqamx16+LG6IhyGpxsmKVko1Gv42sjOcL/3blGb2dEACRiYpLP3BGtXN7t+xdfd4qtmANIRqlwPq1jO+PqzE2xjylWJpxdufcaXNxCQzef5SupzSMZ8U41xV7rM6wp++OJ/66+wxLgN0lxvkkQAIk4BsCFAB9w5WrkgAJkIBfCFAANMccF5sgc986Jk0ezSvlqt4RZyYMOCC1GuWUFh3uiCXd798iY+ZWkJLlw+Vi1G35z6S/pPcrJSR77n8FG7PPF049oS4XwXi0RyF1YYjZPHf3++C1I5KvcKh07FtErY1S5Eat80rz9t4Vd/xyMH28SaAIgD52k8uTgFcJGEuAvbo4FyOBFAhQAOTxIAESIIHAIEABMDDiQCtIgARIwCMC7AGYHNutG/Eyf9JxlUlXsFhY4oQ1y8/J4T3R8tzrpeTyhRh5odUOWbihtpyOvCko3e05tISEZg5JnH/qL/PPjTtazXN3v22/XVJ2jPmootpi4GM75ZkRJVQfQY6kBHzdA5C8ScCJBHDxDcrX0aMRF3NwkIC/CLAHoL9Icx8SIAESSJkABUCeEBIgARKwMQH2AEwevBVz/xZk6WUK/VfMG/R2GandOKe8+cJ+qVw7m7oRuE23gqr897Vee2XvtisSois/m/tTDZky9JDp5/oMQexu9XyWiPRu7Yd1cQNxWJYQSZ8+nZw7dUsGTypr49PpO9N92QPQd1ZzZRIgARIITgLsARiccafXJEACgUeAAmDgxYQWkQAJkIDLBFgC7DKqxIko10WPP71A6P4qrj/h7n63bsZLQnyChGVJ7/omQTaTJcBBFnC6SwIkYGsCLAG2dfhoPAmQgIMIUAB0UDDpCgmQQPARoAAYfDGnxyJ2EwBxQcQXX3yhLl5o06aNz0KIm3uvXLmiSjz9MVatWqUu08DtpxwkQAIkYEWAAiDPBgmQAAkEBgEKgIERB1pBAiRAAh4RYA9Aj7DxIZsTCKQegLt375YePXrI1q1bLakOHjxYHnvsMUEZ3PPPP39X9K32O3r0qLJj/vz5UqZMmbvaw9WHcetohQoVJCoqytVHOI8ESCAICbAHYBAGnS6TAAkEJAEKgAEZFhpFAiRAAq4RYA9A1zhxlrMIpGUPwNu3b8vChQuld+/eCuqtW7eU+HffffdZQi5btqxs3rxZcuTIcdeBsNrvjz/+kBo1aqgsQ3+NS5cuKbGRAqC/iHMfErAnAfYAtGfcaDUJkIDzCFAAdF5M6REJkEAQEWAJcBAFm64mEvBVCXBMTIxMmzZNbty4IeHh4dKtWzf54IMPJDQ0VAoVKiSdO3eWYcOGCcrZevXqJc8++6zgZlVk5eHzM2fOyMyZM5WdtWrVkrZt28qyZcuke/fugixA3LxasWLFJGviO4xvv/1Wtm/fLtevX5cGDRpIq1atTD8PCQlJ3E8DgtJf2AH7UY5bv379ZKfl7bffFjwbGxsrL730knz++edqzuXLl9W+PXv2lHr16qkMwsKFC0vr1q2V7adPn5YXX3xRkO2nZwG7jQKgmf88tiRAAiTAEmCeARIgARIIDAIUAAMjDrSCBEiABDwiQAHQI2x8yOYEfCUAzp07V86dOycjR46Ub775RpW3QuSqXbu2VK1aVYlmv/32m+zYsUNmzJihKEZHR0uJEiVUFtyTTz6pSnwh4K1cuTKx31+ePHnk8OHDKgPw0KFDydbctWuXLFq0SPUJTEhIkClTpsjQoUOVAGf8/LnnnkvcD/sfOXJEOnToIH/++aeg12CdOnVk+fLlynb9+Oyzz5R9EPMqVaqkRL7p06fLkiVLZP369TJ69GglLH788ceyceNGmTVrlpw8eVIaN26sbDezO3/+/EkyAK38t/lxo/kkQAJ3SYAC4F0C5OMkQAIk4CUCFAE5uOoAACAASURBVAC9BJLLkAAJkEBaEGAPwLSgzj3TmoCvegAuXbpUxo8fL8iWe+ihh9QFFxAEkQXXp08feffdd2X//v2WAiDEOWTBQUxDOa429AIgPjOuiXWfeOIJlWGIgUy+jBkzSrt27ZJ9jhJgTXDE3KlTpyoRUBMkkd1XoEABeeWVV5KECULl8ePHVRYfxL9q1aopsQ9iIUTO8uXLK9utBEAzuytXrpxEALTyP63PC/cnARJIWwLsAZi2/Lk7CZAACWgEKADyLJAACZCAjQmwB6CNg0fTPSbgyx6AX331lcp+g+jXvn17OXv2rHTt2lWV8CIzLyUB8ObNm4Iswjlz5qhyWvwdQy8ATpgwQWXW6dd8/fXXZeDAgapkWD+aNWuW7HN9xiHmjhs3Tgl4sA3j1VdfVaW+EDK1sW7dOpk4caISBSH4oZzZXQHQzG6jAGjlv8eB5oMkQAKOIMAegI4II50gARJwAAEKgA4IIl0gARIIXgIsAQ7e2Aez574qAd65c6cq9cVo2rSpytT79NNPlVjWvHlzGTNmjBw4cEBd+qH1+tMLctrzyNIrWrSoet4oANatW1dmz56dZE2U/qLnIMQ8/YDoaPzcKABCsER5L8qFMVAOjGxC/NEGhL+CBQvKoEGDEoVBKwEQ/v7www/qohN9CbCZ3UYB0Oh/ZGSk4I+/biUO5neCvpNAIBNgCXAgR4e2kQAJBBMBCoDBFG36SgIk4DgCFAAdF1I65AIBXwmAKKfFZRcooV27dq3g9l6IfbhUY82aNSojsGHDhip7DyXBI0aMkMWLF0u/fv2UAIcegRDW0A8Ql3kgKw/Zd23atJFJkyapEl/8d9OmTUnW7NGjh3Ts2FFKly4txYoVkypVqiRmHxo/xwUl2n648CM+Pl5d4IESXlzwsW/fPiXeoXxZG7hgZMiQISrDEIIcegWijBi2wW4Id7jwBL0AITg2atRIHn30UWULypN/+ukn1YvQaDd6AA4YMECt0bJlS2WH3n+IqchIhJDIQQIkELwEKAAGb+zpOQmQQGARoAAYWPGgNSRAAiTgFgH2AHQLFyc7hICvegACD8pp0YMvb968ihYEQVzegZ582jh//rwSysLCwpIRRclwlixZJCIiwpK22ZqYjBt5Ic7lypUrybNWn+snITMwXbp0yi6zgTUyZMhg+b3+GYiXYJA9e/YkS1nZrZ+k9x++QAyFUMhBAiQQvATYAzB4Y0/PSYAEAosABcDAigetIQESIAG3CLAHoFu4ONkhBHzZA9AhiOgGCZAACQQMAfYADJhQ0BASIIEgJ0ABMMgPAN0nARKwNwGWANs7frTeMwK+KgH2zBo+RQIkQAIkkBIBlgDzfJAACZBAYBCgABgYcaAVJEACJOARAQqAHmHjQzYnQAHQ5gGk+SRAAkFFgAJgUIWbzpIACQQwAQqAARwcmkYCJEACqRFgD8DUCPF7JxLwZQ9AJ/KiTyRAAiSQlgTYAzAt6XNvEiABEviXAAVAngYSIAESsDEB9gC0cfBouscE2APQY3R8kARIgAT8ToA9AP2OnBuSAAmQgCkBCoA8GCRAAiRgYwIsAbZx8Gi6xwRYAuwxOj5IAiRAAn4nwBJgvyPnhiRAAiRAAZBngARIgAScRoACoNMiSn9cIUAB0BVKnEMCJEACgUGAAmBgxIFWkAAJkAAzAHkGSIAESMDGBNgD0MbBo+keE2APQI/R8UESIAES8DsB9gD0O3JuSAIkQAKmBCgA8mCQAAmQgI0JsAegjYNH0z0mwB6AHqPjgyRAAiTgdwLsAeh35NyQBEiABCgA8gyQAAmQgNMIsATYaRGlP64QYAmwK5Q4hwRIgAQCgwBLgAMjDrSCBEiABJgByDNAAiRAAjYmQAHQxsGj6R4ToADoMTo+SAIkQAJ+J0AB0O/IuSEJkAAJmBKgAMiDQQIkQAI2JsAegDYOHk33mAB7AHqMjg+SAAmQgN8JsAeg35FzQxIgARKgAMgzQAIkQAJOI8AegE6LKP1xhQB7ALpCiXNIgARIIDAIsAdgYMSBVpAACZAAMwB5BkiABEjAxgRYAmzj4NF0jwmwBNhjdHyQBEiABPxOgCXAfkfODUmABEjAlAAFQB4MEiABErAxAQqANg4eTfeYAAVAj9HxQRIgARLwOwEKgH5Hzg1JgARIgAIgzwAJkAAJOI0AewA6LaL0xxUC7AHoCiXOIQESIIHAIMAegIERB1pBAiRAAswA5BkgARIgARsTYA9AGwePpntMgD0APUbHB0mABEjA7wTYA9DvyLkhCZAACZgSoADIg0ECJEACNibAEmAbB4+me0yAJcAeo+ODJEACJOB3AiwB9jtybkgCJEACFAB5BkiABEjAaQQoADotovTHFQIUAF2hxDkkQAIkEBgEKAAGRhxoBQmQAAkwA5BngARIgARsTIA9AG0cPJruMQH2APQYHR8kARIgAb8TYA9AvyPnhiRAAiRgSoACIA8GCZAACdiYAHsA2jh4NN1jAuwB6DE6PkgCJEACfifAHoB+R84NSYAESIACIM8ACZAACTiNAEuAnRZR+uMKAZYAu0KJc0iABEggMAiwBDgw4kArSIAESIAZgDwDJEACJGBjAhQAbRw8mu4xAQqAHqPjgyRAAiTgdwIUAP2OnBuSAAmQgCkBCoA8GCRAAiRgYwLsAWjj4NF0jwmwB6DH6PggCZAACfidAHsA+h05NyQBEiABCoA8AyRAAiTgNALsAei0iNIfVwiwB6ArlDiHBEiABAKDAHsABkYcaAUJkAAJMAOQZ4AESIAEbEyAJcA2Dh5N95gAS4A9RscHSYAESMDvBFgC7Hfk3JAESIAETAlQAOTBIAESIAEbE6AAaOPg0XSPCUAArFSpUrLn4+LiJCQkRNKlS5fku4SEhGSfYQI/v4PJ7hwQ89DQULlx40ayM2F33wLNfrL+94j5OjZOYA0fsmTJIhQAPf6fOz5IAiRAAl4lQAHQqzi5GAmQAAn4lwB7APqXN3cLDAJx0YVlzUeFkxkTFRUlERERSgzSj9jYWMmQIUOy+fz8DhK7c8iTJ4+0atVKFixYwBj7+KyT9b9HzNfvjRNYw4fhw4cLewAGxv920goSIAESoADIM0ACJEACNibAHoA2Dh5N95gAewB6jI4PkgAJkIDfCbAHoN+Rc0MSIAESMCVAAZAHgwRIgARsTIAlwDYOHk33mAB7AHqMjg+SAAmQgN8JsATY78i5IQmQAAlQAOQZIAESIAGnEaAA6LSI0h9XCFAAdIUS55AACZBAYBCgABgYcaAVJEACJMAMQJ4BEiABErAxAfQAbFpqkY09oOkk4D6BChUqyN69e91/kE+QAAmQAAn4nQB7APodOTckARIgAVMCFAB5MEiABEjAxgTQA7BBzY6yJvJ+G3tB00nAPQLsAegeL84mARIggbQkwB6AaUmfe5MACZDAvwQoAPI0kAAJkICNCaAEuF69ehQAbRxDmu4+AZYAu8+MT5AACZBAWhFgCXBakee+JEACJJCUAAVAnggSIAESsDEBCoA2Dh5N95gABUCP0fFBEiABEvA7AQqAfkfODUmABEjAlAAFQB4MEiABErAxAa0HIEuAbRxEmu42gfQxRaVJyc/cfo4PkAAJkAAJ+J8AewD6nzl3JAESIAEzAhQAeS5IgARIwMYE2APQu8HbtPaCJCSI1G2Wy7sLczWvEmAPQK/i5GIkQAIk4FMC7AHoU7xcnARIgARcJkAB0GVUnEgCJEACgUeAJcDux+Tw/6Jl8QeREhebIJ1fKCrlq0UkLnI9Ok661tkkX+2tL8f2X5PJgw/KzNXV3d+ET/iUAEuAfYqXi5MACZCAVwmwBNirOLkYCZAACXhMgAKgx+j4IAmQAAmkPQEKgJ7FYPa4Y3L7VrwMGF86yQL47Inq/1UCYMzteDm4K1oq1crm2SZ8ymcEKAD6DC0XJgESIAGvE6AA6HWkXJAESIAEPCJAAdAjbHyIBEiABAKDAHsAehYHowC4flWUHDtwTULDQmTJByeVALhp3UWVBdjpuSJqk/XfRknkkesqc/CRrgUlT4FM8uOys+q7G9fi5Miea9K4bV65fCFGtm+4JKUqhMtjPQup7zHv3Klbki1HBmn9VEG5dCFGVi44rb67p2pWqd8it2eOBOlT7AEYpIGn2yRAArYkwB6AtgwbjSYBEnAgAQqADgwqXSIBEggeAuwB6Fms9QLgz1+ckz9+PC+jZ1VQWYFaBiBEvafqb5YVu+rJTyvOyY4/LsnLU+6RyMPXZVTPvTJvbU0l9C35IFKGv1dOZQtOfeWQTF1RRTKGhshzD2+XWd9Xl22/X1LiYP9xpWXm60ekRLlw2fnnZWnbraBUqp1NNq65IPVasOegO5FkD0B3aHEuCZAACaQtAfYATFv+3J0ESIAENAIUAHkWSIAESMDGBFgC7Fnw9ALgqB575KEn8sv9j+SxFABf67VXmrfPJw+0yqM27NdymwyaUFauXo6VVQtPyxvzKiZ5FnMGtN0hA8aXkUXTT0iZe7NKtftyyKZ1FyTq9C0JzZxeLp67LU8OLCZl783qmRNB/BRLgIM4+HSdBEjAdgRYAmy7kNFgEiABhxKgAOjQwNItEiCB4CBAAdCzOOsFwJfa7VRCXK1GOS0FwKGdd0v73oUTM/UGPrZTug8pLnFxCakKgPMmHpMaDXOqbD+M7DkzSP6iYbJ60Rn59rMzUqFGhAyeVNYzR4L0KQqAQRp4uk0CJGBLAhQAbRk2Gk0CJOBAAhQAHRhUukQCJBA8BNgD0LNY6wVA3PRbsnwW6fBsEUsBcOaYo1KkZJi07V5IEuJFutT5r8xYVV31CEwtA/D7JWckb6FQ6dK/aKKxR/dek1IVw9VFI13qbJLlO+p55kiQPsUegEEaeLpNAiRgSwLsAWjLsNFoEiABBxKgAOjAoNIlEiCB4CHAHoDux/rw/6IFAmBsTLz0fa2UZAlPL2P77pPaTXJJ7vwZ5ZN3T8iUZVXkxKHrMm3EYdUbsHTFcJk24pDUaZJLDu68KsXLhUuHPoXlP5OOq8tCXn2/nPx97KaMf36fvPlJZcmaLYO88exedQlI/Qdzy5g+e6VyrWySM28madAytyyf87eUqRQuly/Eyq0bccoODtcJsAeg66w4kwRIgATSmgB7AKZ1BLg/CZAACdwhQAGQJ4EESIAEbEyAJcDeCV5CgsiVizGSPVfGFBe8eilWMmdNLxkypHN748vnYyQsS3oJzRyinr0YdVtCw9JLlqzp3V4r2B/wRgnwiRMn5MqVK6Yoc+XKJYUK3bnB2Rtjx44dUq1aNW8slWSNffv2ScmSJSUsLCzFtY8ePSoffPCBHD58WCZNmiTlypXzui3GBc+cOSPPPvusdO/eXdq3b59sP18x8blj3IAESMBtAiwBdhsZHyABEiABnxCgAOgTrFyUBEiABPxDgAKgfzhzl8Ai4A0BsG3btlKvXj2JiIiQN954Qxo2bKj+QCTLnz+/+swbY+fOnUr8g1hXvnx5byyZuEbOnDllwoQJ0q9fvxTXrVGjhixdulTOnz8vlSpVUj77cly9elU6d+4sffv2FXA2Dl8y8aVfXJsESMAzAhQAPePGp0iABEjA2wQoAHqbKNcjARIgAT8SYA9AP8LmVgFD4G57AMbHx8u4cePk9ddfl9u3b0vWrFll2bJl8uijj8r27dvlyJEj0qFDB6/5C1GxTJkyXltPW+ivv/5SmYoZM1pnrkJse+SRR+Tvv//2+v5WCx46dEhy584tyKTUj5deekmmTp2qPvIVE785yY1IgARcJsAegC6j4kQSIAES8CkBCoA+xcvFSYAESMC3BNgD0Ld8uXpgEvBmD8Bdu3ZJ1apVlehXqtS/vRiPHTsmn332mVy/fl169uwpZcveual5w4YN8t1330lMTIw88MADUrx4cfn555+lcePGau6KFSvk/vvvV2LiuXPn1L/z5cuXpAzWuEarVq0SQW/btk1WrVql1ipRooRap2DBgkkCkZCQIPPnz5ebN2+qvdatW2e6/4EDB2TixInyxx9/yIABA6R3796SOXNm+eabb9RnyCDs06ePEurg//fffy9169aV0NBQWbhwoTz88MOyd+9elRmJ7MHVq1er+Xnz5pUZM2ZI0aJFFRv9OH36tHz66afyzz//KJ5gW6FCBXnvvffkk08+kWeeeUatD2760mArJq7wCMxTSqtIgAQ0AuwByLNAAiRAAoFBgAJgYMSBVpAACZCARwRYAuwRNj5kcwLeKAHWEECsQgktylbTpbvT2/GHH35QpbUom128eLH85z//EWTSjRkzRmWuzZ49W6Kjo2XgwIGyZMkSadCggcrEq1+/viqvhdiG9ZCZh0zD/fv3KzERw2oNfIfsOJTKffTRR4IehZUrV5bLly+bluz+9ttvqswWmX1W+0dFRckLL7ygBMhBgwap3n8Q7CACQpCDCPjcc88p3zJlyiQQImF/4cKF5ezZs/L+++9L69atpUiRItK8eXMlfp48eVJq1aqlyqfbtWun9tcEStj08ssvq2zKAgUKSOnSpeXDDz9UQinExxw5csiQIUMU14MHD6bKxB0eNj/SNJ8EHE2AJcCODi+dIwESsBEBCoA2ChZNJQESIAEjAQqAPBPBSMCbAuArr7wiv/zyixLeMCDcoVwXnyFzDSIfxDj89+mnn1aZchDLMNavX6/ELQhb8+bNUxltELaQ9YaSt5CQEOnUqZNUr15dhg8frta0WmPz5s0q2w+Zh8iQW7NmjbpEA/82GxDWvv76a5W1l9L+EOr69+8vTz31lCxfvlyGDRsmKNFNn/7O5TPFihVTGXtaNiMEQ8yB/eHh4WrtuXPnSseOHZUoijU2bdokN27cUGIhREaU+0IQveeee1SWIHoeIjsRpdXghWw/iJToCditWzeXmECkdIdHML4H9JkE7EKAAqBdIkU7SYAEnE6AAqDTI0z/SIAEHE1A6wHoaCfpHAkYCECYQ2mqNwb64yF7D1l3GChTHTVqlLoEBP0AUR4LkRBZghDDkDmnHxAHUeoKwQzC3Zdffqmy/lC6ilGxYkWZPHmyyq7Djbhma2AexD4IiyitxZgyZYoSGCHymY3nn39eCXTINrTaH6XC2bNnF2TmQZSEGAkxDjcBawP+ffzxx9KoUSNlG0p38+TJo76GbxBDIe7BtieffFKJouADERDZgShzxli0aJG89dZbglI/jK1bt0qzZs3k0qVL6t+w49dff1XioCtM3OXhjbPANUiABHxDgD0AfcOVq5IACZCAuwQoALpLjPNJgARIIIAIoAfg9XzTA8gimkICvifgzR6AKG8dOnSoyvDDGD16tGzZskWVsSKDTRvotYeSV1xkoR/ffvutKnvFLb8YY8eOVWXCEBJv3bqVmAWHTDurNfAcMuRw8Yi2PsRCPAMx0WxgLfTjQ/ad1f7IHkTvQk2cvO+++6Rr164qIxAD2XkoC8ZlIsePH1f7o4efNuAbsgH37NmjPqpSpYqyB5l5yHiE6If+hxgjR45U4p8mWKJsGn0KIT5ifQiJsAOipJYZmBITd3n4/tRxBxIgAU8JsAegp+T4HAmQAAl4lwAFQO/y5GokQAIk4FcCKAG+WnioX/fkZiSQ1gS8VQJ88eJFleEHEatp06bKrenTp8uCBQtUBhsGbgnGhRy4vAKC1bvvvqs+R6YcLsPAJRvI9vv888/V50888YTUrl1biYo7duxQl3NoWXAQ2MzWwHO4cAMiGfruQTCDAIa9sJ7ZwAUea9euVf0KrfZfuXKlyl7UsiXhA/oBIlMPA2XB2bJlk5kzZ8qsWbPkiy++kB9//DFxO/iGLEj07IuNjVUZhxA6kXGInoIQ87SMyLffflsJgugnCF6PP/646gGItbEmREeUR7vKxF0eaX0muT8JkIA1AZYA83SQAAmQQGAQoAAYGHGgFSRAAiTgEQEKgB5h40M2J+ANARDiGG7bnTNnjgwePFj15kN5KsQ6XHgBYQxiHS64QIZdZGSkynyDMIdSX9yWi7JglMUii+61115TVFHein56KPv96quvVO8/9Otr27atEr/M1sBzuFkYPQSx/kMPPaTKbJGNiMw644AtsG3atGmqd2H58uVN94eYiD01cRLPIQOwRYsWSshDqS9KjVHei95/8EsTOLEnfMPasAMiYp06dRIvS0F5L0RI+AYhFJeDoN8gBEb4D7tQWo3yYuwLXlgPPME8NSbu8LD5cab5JOB4AhQAHR9iOkgCJGATAhQAbRIomkkCJEACZgTQAzAuYyThkEBQEUgfU1SalLxzq66vBm7BRakqst60ER8fL2fOnFEiV4YMGTzaOqU1cAEJsuogPnpjQOzTi4PamvABF3joffPGfjExMYKsSvAxDnyOiz3CwsKSfWfFxNs8vOEj1yABEnCfAHsAus+MT5AACZCALwhQAPQFVa5JAiRAAn4iwB6AfgLNbQKKgDd7AAaUY142Bj37cJkJynE5SIAESCCtCLAHYFqR574kQAIkkJQABUCeCBIgARKwMQGWANs4eDTdYwJ3WwKcLl06j/fmg4FBAJmSHCRAAvYgwBJge8SJVpIACTifAAVA58eYHpIACTiYAAVABweXrlkSuFsBkGhJgARIgAT8R4ACoP9YcycSIAESSIkABUCeDxIgARKwMQH2ALRx8Gi6xwT80QPQY+P4IAmQAAmQQBIC7AHIA0ECJEACgUGAAmBgxIFWkAAJkIBHBNgD0CNsfMjmBNgD0OYBpPkkQAJBRYA9AIMq3HSWBEgggAlQAAzg4NA0EiABEkiNAEuAUyPE751IgCXATowqfSIBEnAqAZYAOzWy9IsESMBuBCgA2i1itJcESIAEdAQoAPI4BCMBCoDBGHX6TAIkYFcCFADtGjnaTQIk4DQCFACdFlH6QwIkEFQE2AMwqMJNZ/+fAHsA8iiQAAmQgH0IsAegfWJFS0mABJxNgAKgs+NL70iABBxOgD0AHR5gumdKgD0AeTBIgARIwD4E2APQPrGipSRAAs4mQAHQ2fGldyRAAg4nwBJghweY7pkSYAkwDwYJkAAJ2IcAS4DtEytaSgIk4GwCFACdHV96RwIk4HACFAAdHmC6RwGQZ4AESIAEbE6AAqDNA0jzSYAEHEOAAqBjQklHSIAEgpEAewD6Puobf7ogIenTSZ0mOX2/GXdwiQB7ALqEiZNIgARIICAIsAdgQISBRpAACZCAUADkISABEiABGxNgD8CkwbtxLU4WvR8p6UJEMmdOL1cvx8pfB69J//FlpGCxMI8iffl8jPRqslVW7Krn0fPGh1KzMfpKrCycekKKlckirZ4s4JU9nbYIewA6LaL0hwRIwMkE2APQydGlbyRAAnYiQAHQTtGirSRAAiRgIMAS4H+BJCSIDOmwSxq3zSNtuxdK/GLHhksSmjm9VKgRkez8xMYkyJoVZ+XhztZCGwS57g23eEUATM3GEuWyyG+ro2TLrxelfLUIafdMYZ55EwLsAchjQQIkQAL2IcASYPvEipaSAAk4mwAFQGfHl96RAAk4nAAFwH8DvOOPSzL+uf3y+ba6qmRXG/FxCQLhLfpyrHy94JRkzBQiufNnkiaP5pW5bx6TfduvSstOBaRhy9xJvn+wY361hF4ARDagfg1tjqvHLDUb02e4Y/fMMUelQJFQCoAWYCkAunriOI8ESIAE0p4ABcC0jwEtIAESIAH1e030TYk6f94tGHly55Z0127cSnDrKU4mARIgARLwOgH2APwX6bLZJ2XD9+dl2pdVTTn/feyGEvPKVY2Qvg9uk1EfVpD/bbosh/dckwHjS4vZ90VLZ04iAFrNcTWwqdmorUMBMGWi7AHo6onjPBIgARJIewLsAZj2MaAFJEACJEABkGeABEiABGxOgD0A/w3g4hmR8uea8zL962qWUb0UFSMXzt2Wd4cdkn6vl5LIw9cTBUA8ZPy+cu1sSQRAqzn6DSESnj15S32Ut1CoQETUhis2Yi4FwJRfTPYAtPkPLppPAiQQVATYAzCowk1nSYAEApgAMwADODg0jQRIgARSI8AS4H8J/fHjeZn2ymFZuq2upPu3AlhNuH0rXlbM/VuiTt+Spo/lk1ljj0rf15IKgBDnjN8bBUCrOfo4/bLyH9m87qL6qEbDHNKsXb7Er1OzMVNoiJpLATDlk88SYGs+ly5dkl9//VXKlCkjlSpVSjJx1apVkj59enn44YdT+9GS7PtNmzbJqVOnpEmTJpI9e/ZUn9+4caOcOXNGmjVrJhERyftvprqABxNS8s8X9mzZskWuXLkiTZs2tbQ2NW53ExMPEPEREkgTAiwBThPs3JQESIAEkhGgAMhDQQIkQAI2JkAB8N/godffgLY7pMOzRVR/P20gI+/Q/6JlxZy/ZdDEslK6UrgM67Jbug0uLpFHrsuhXdHy4ltlZECbHcm+NwqAVnNcPUKp2di4zR27KQAGhgC4YcMGmThxoqRLl07KlSsnp0+fluLFi8vo0aMlLMyzW6VdPSt3M++dd95R4hv+qx///POPVKhQQaKiotxePiEhQerUqSNz586VatWss2y1hePj46Vq1aqyePFiqVy5srzyyisSGRkpixYtEqwFcXLlypVSunRpt22xeiAl/4z2uLrp7t27pUePHrJ169Ykjxw9elR9Pn/+fCW2Wo3UuN1NTLCnlX2u+ufUed7g4qtz6lTmKflFATAYo06fSYAEApEABcBAjAptIgESIAEXCbAHYFJQF/65LR+9dUxy5c0kJcuHy5VLsfLfny9Il/5FZfMvF+TA/7F3HuBVVFsbXtQEQpfepPdepUkRLigdRKogCIpIEwURRZEiKgIqHRTpIqAiINJBEeGKNPlBepdOaKEEAvzPt70TJ5M5OSU5JzNzvv08Pj+czN57rXftOffPx1pr746Q4hXTys5frkmtZzILBL4P+hyQZzpkl9sRD+TQnpg/b9srPTKcUQAAIABJREFUt6xZfEEmDj0qQ6cWlz1br8VaA894M+KysVCpMNXHcNXCC5IuY3Kp+XRmqdciS4xLTbzZy6nPBrIHIESefPnyybBhwxTO//znP1K/fn0ZNGiQZfF++umn8vfff8uYMWNi2IjsQIhVvgiAWOiJJ56QqVOneiQA4nkIhfPmzVMC4MGDB6VPnz6yZs0aZdPmzZulWrVqkjx5co853rt3T+bOnSsvvvii6Rx3/unt8XTTyMhIJf5Vr149xpTffvtNKlSo4JEQHBc3dza7s9OVfdo8d8zcrW+Xnxv9dMfFU798Oaeeru3Nc3aPI3sAehNtPksCJEAC/iNAAdB/bLkyCZAACfidAHsAmiNGye/18PsSmiqZpM3wr8CAW3zD0ieX5P+7bRezb1y9L6GpkwnKb81+btzBk2c8CbwrGz2ZG+zPBLIHoFEA7Nu3r8pgmzBhggrD7Nmz5dSpU5IpUybp2bOnIKNr8uTJ6meVKlWSZs2ayVdffSW3b98WZI1FRUUpIUzLGluyZIkcOHBAfd6jRw/JlSuXzJkzR82/fv267Nq1S7p27Sq1atVSWX36tSGgTZo0SUJCQiRnzpzSpUsXNQ8CIISL3Llzq+zFV155RWUwGsUmo+0oDzaO7du3y7JlyyRNmjQyZcoUWbp0qRL2PJmrF9zGjx8vNWrUUFmEe/bskR9//FG6d+8uq1at8sjXhg0bKtEVmUTdunWTli1bxvLdnZim2ZMtWzZTbrAJvBEr2Nq4cWP56aefVJadXvBF6S8+v3//viqnRhx85Xbz5s1oUdYYX5wd48CeiO+dO3ckLCxMSpQoEW2fcb6R2UsvvWQat1mzZqlzAlt2794t7dq1U+d4w4YNUqZMGXVezc46zosnNpvxiuudMJ4t/B3vF2y8cOFCrNjDXv3ZgJ9a3F577TWVpYn3qkmTJrJ48WKVyYv32J3t+nOaNeu/rRzAYuPGjUoYvnv3rspsfe6551S5O7iZvZPYF+cI5fA4Y/DJlV1G1nj/33rrreizj3Nh/I6x+v8msAeg1SNE+0iABIKFAAXAYIk0/SQBEnAkAZYAOzKsdMoNgUD2ANQLgMePH1ciwvTp05VA9OWXXyrBBGJgv379VKbbpk2bpFevXurnKHFt2rSpLFy4UL777jv1f/FzCFiHDh2Sb775RgkJEAIgAuLZffv2qSy5zz//XD3/yy+/qJJjiAcdO3aMsXaxYsWUqFe5cmVVbrto0SIl9EEgwvoQIjC/Q4cOcvjwYUEWkZYBaGY7BEj9OHr0qBLB0McuXbp00RmAED6MfhvnYh29APjgwQPVf1AbEEchPJ04ccIjX8Hmiy++UPtOnDhR+WP0HcKePsMRgtbAgQNVGXeGDBmi7YFgapz7559/qvJkxAkC79ixY9XciIgIlQGqZU2CybPPPitbt24V+ARBEyIuSqu14Q23Nm3aRNtsjC98Ng6UYF+8eFHefvttJcyi/6Bmn9l8PTNXMYcIC0bIroRYBwENAjI4VaxYUXbu3Cnr1683jbk7m13xgrhm9k7ABuPZypEjh4wcOVJGjRolWA99KI3xg73a2QAzfdxwztADEtmrZ86ckTp16siRI0divU9mvLVzindbPyAe4mewB/GoWbOmEh1TpEgRyzaI6D/88IMSHyEYZs+eXT3jyi6zOEH81Pxzx9yK/wPCEmArRoU2kQAJBCMBCoDBGHX6TAIk4BgCFAAdE0o64gWB+AqAEI9OnjypdsyTJ48SzVwNCIAQC1DGCaEPv8RrmVnIQkMZKAQJ/PIPcSF16tQqswiiHX6GASEPIgt+4cdA/zv8GaLG888/rwQljPLlyyuRAllE+DmEJQgFEPqwJjL5jGtDfEBGEwS4cePGKSECAiBs0XoAQhyEGAgRQxPIzGxHVpJ+YD44admOWinr+++/H8tv41ysE1fJrV4A9NRXvZiF9Y2+6/3Dz8EOYhaypTJnzhzDHuNcsEMWF7LJMJBpBzHHKAAikxGiD0RIDGSYQdBBj0NteMPts88+i46JWXyN5xKiMc7NRx99JMjwQyagJgCazdczcxVznE2cO2R36gUq7I2Yw1eIb8azjpi7s9kVL/TSNHsnPvjgg1j7QCTVzojGwxg/COjeCoDubMdecQmAYAMBG+PVV19VcYBobLRt9OjRSvRv3bq1RwKgWZyQAaz554ndXnydBuRRCoABwcxNSIAESMAtAQqAbhHxARIgARKwLgH2ALRubGiZ/wjEtwcgRBQIdhjo59epUyeXxuozAEeMGCHr1q1TWXzIyGnQoIGaj2w/DIhMEAGQpYUsQQgE+LNRAETGHvrzYb3+/furzD8M9JkbPny4EgnMRDF8rl+7QIECSuhDht+AAQNU1pqZAAg7NGFFEwDNbIfQqB8QMVGaDAFDE4MgFEHkMPptnIvn4yMAGn2F33oxCzYZfTcKgMagavYgM9M497333lNZnMayW6MAiJhBWARrjCFDhkjSpEmVKKcNb7hBPNRiYuaz2cGEUIc4QPhdu3atKgNGhqI7Zq5i7okAiBJUs5i7s9kVL8RKLwBq7wSERuM+EOD1AqBZ7H0RAN3ZDvaeCoB4J1CSjaxJ49kCu3feeUcJtp5kAJrF6ddff40WAD2x23/fvr6tzB6AvnHjLBIgARJIaAIUABOaKNcjARIggQASYA/AAMLmVpYhkFg9AJEVhpJIZPNAuEOpLzII8Qu+NlDaiIw7XEKAnyEbSC8AYg18jpJTiHKFCxdW2UO4pRafo9wWPcLMBEDj2vnz55dp06YpoQ2iCS4qMQqAEPCwLuamTJkyWmwys90YYGR4IQsRgpleAIS4afTb7HDERwA044jSSJQfI6OvatWqsXz3VADEJSJGbihHhYADwUo/jAIgxLf58+erTFAMZG8icxD/acMbbvq+hWY+G7lqz+BzlP8iGxMZYxAA3TFzFXNPBECUqZvF3J3NrnjhvGsCoP6dwBk27rNixYoYAqBZ7HHJjHY2wEYfN1xEs3r1alXirC8Bdmc71vFUAERrAGTh4p02ni30O0TWL0R6vQDoyi6zOOnPvid2W+bL+n+GsAeg1SJCe0iABIKVAAXAYI08/SYBEnAEAZYA+z+M29aFq1t4q9TNqDYz/t3/FnAHI4H4lgB7ShSCAn4ZxwUEEPmefPJJJdCh2T9KMBs1aiStWrVSGYDoPwchBqWkEL4gyOAyCWSKQQBEqSeEPvRSg4jYu3dvOXv2rLo4BBdJoPeaJhIgWwiCBUQm/LLfuXNn1csPpb36tVGiCntwCQUywVBiiFJU7IeLRJDNhnmwG/tAVMSFDli3SJEisWwvXbp0DDQoL4WPEBrxPIQv2I1MJqPfxrnoyYZeZbhsAXsiM0obyGZC1iXWAicwcecrOG7ZskVlO0JoQX8/9FbT+44YaP7Bbv3Q24OLJBBb/VxkeqLUtGDBgpI3b151+QV4QqQBO9iHOEG4wqUMyHiEuPrXX38pYUnf39AbbrBDsxmZqcazYzyrKKlFiTgyB3FJR4sWLRRH2IcekMb5emZt27ZVPurPK+KG87Zy5UrVAxHl8XgOf0ffRDCAfThLZjEHi7hsdsUL9pq9E7gox7gPzh3OCLJAsdfgwYNjnXsI39rZwLv69ddfR8cNInvt2rWlefPmKrZ4R5HJC5Zx2a4/p2AcGhoaHQ6U4uN9xRroDYqycAi/2Nv4TmJfcMT5wRmFSHj16lXVWsDMLly4Y2Rw48aNaP8wD+0C9N8xnn6nJdZzLAFOLPLclwRIgARiEqAAyBNBAiRAAjYmEOwC4J1bD2TBhNOSJKlIqlTJ5Ob1KDl56Jb0HllIcuT995e1+IQYt/52q7tDvv3zCbWM8e/xWRtz3fkQcSNK5o4/JXkLpZbGHbPHdztHzA+UAOgpLAgyyB5D/z8MCEz4M278xIAgB0EP5Y0oE0Ymnn6Eh4erZyHouRvGtbE3hBrjXFxQgWchOJjd7qvtY7TdbH/Ylz59+ljreDLXnT9x/dzoK569cuWKYg0xxpXvnuzpai5uXgY7iL5xDWSYoQwctrgavnAz89m4PrIGkTWXJUuWWFu7Y4YJ8Ymb2VxPbDbycvdOuLPRLH76s2EEAzEezHCO9cMT283iCwEQoiMug8FZ1N51ja/xncTFMhDsIO7hUhPEEMOVXWZx0vvnq92evBv+eIYCoD+ock0SIAES8J4ABUDvmXEGCZAACViGQDD3AHz0SOT1Z/+UOs0yS7MuOaNjsnvLNQlJlUyKV/hHfHE3ou4/krXfXpCn25mLaxDgutT8I1oANP7d3fpx/dydD/mKppbNKy/LHz9flWLl0kqr7rnis51j5sa3B2CgQRh7AAZ6f+5HAlYjYPd3AgKg/hIQT/kaL1nxdJ7dn2MPQLtHkPaTAAk4hQAFQKdEkn6QAAkEJYFg7gG4+7drMvKVA7JoZ1VVoquNhw8eCYS1iOtR8sPss5IiZVJ5LFtK+U+bbBJ+6Z4sn31OPVqkbBqpVDujzBh1XP7adVMatc2uMuzWLL4gF89GSroMyaVJpxxy+9YDlwIgsgGNe3hzEN35kCz5P35NHnZMsucOoQD4P7iB7AHoTTzNnkU2GXrmIRsMZZTGUtn4rs/5JGA3Ak54J3CJEMrr0YcRl3Z4OtasWaPKmVECH0zfBewB6OkJ4XMkQAIk4F8CFAD9y5erkwAJkIBfCQRzCfDiaWdky6or8un3ZU0Z/338jiBbr2jZtPLyf3bKO1OKy7xPT0mzzjmkZOV0sm1tuDzRIJP89PV5ObLvlvQZWVB+Wnheju67Jb1HFJTJ7x2VfEXD5MkmmV0KgGZ75CmYyuOYu/NBW4gCYEykVisB9jjgfJAESIAEgpAAS4CDMOh0mQRIwJIEKABaMiw0igRIgAQ8IxDMAuDXE0/L1rVX5PMfyrmEde3yfQm/eE/GDTosPd8rIOu/vyhXL96Tjv3ySuHSadQ8vQA4rPt+KVQ6jZSrnkF+3xgul89FSq/3C8ZZAmzco1TldDHsgUh44Uyk+ixLzhDRC4Se+IB5FAApAHr2jcCnSIAESMB6BCgAWi8mtIgESCA4CVAADM6402sSIAGHEAjmHoC/rbkin755RL7ZWVWS/FsBrCJ7L/KhfDvjbyXg1WuRVaYOPyYvv1tAipRJIysXnJcf559XPQIHfFw4hgD4Zoe9UqFmRpUhiJE+Y3LJmDWlSwEQAp5xD6MAuGn5Jdm+8apar0LNDPJUq6zRp8+dDylDkqpnKQDGfGED3QMQt3rixt66devGukQgPl8lKIX87rvv1CUCTZs2jc9Slp67YsUKdYEIbkF16kgMH709l9u2bRP0rsMt1vpLK5waE/plHQLsAWidWNASEiCB4CZAATC440/vSYAEbE4gmHsAotdfn2a75dmXckvd5v/ehomMu8P/FyHfTv9b+n9YWAqWDJNB7fdK5wGPS+qwZFKgRJjcv/dQ2lf5XZbsfkKV/R7+M0L6flBIPh9yRGXpte+dJ/pkxHUJSJ+mu2PtYRQA4zpi7nyo0/QfvygAxqQY6B6AuMGzSpUqMmPGDClXznXGqbdfJwMGDJAWLVoI+mP16tXL2+m2eR43thYvXlzdgurUkRg+ensuHz58KGXLlpWvv/5aSpUq5bhQ7N27V1544QXZsWOH43yzu0PsAWj3CNJ+EiABpxCgAOiUSNIPEiCBoCQQzCXACDgu9fjig+OSKUtKyV8sTG5ci5L/rg9XAt72TeFycHeEFK+YVnb+ck1qPZNZTh25LYVKhsn18CiJvPNAZQXu235DPuhzQJ7pkF0guA3v+ZeUqpROMmZJKTUaPSaH90bIxKFHZejU4lK5TkZ1SYj29z1br8Xao22v3F6dxbh8KFQqTPU5XLXwgqTLmFxqPp1Z6rXIEuPSE682c8jDidEDEDd+Tp06NUEFwMKFC8v27dslQ4YMcu/ePZk7d668+OKLDonSv25cu3ZNChUq5GgBMD4+xif23p5LCNjz5s1zpAAYGRmpxL/q1as77h2yu0MsAbZ7BGk/CZCAUwhQAHRKJOkHCZBAUBIIdgFQCzpKfq+H35fQVMkkbYbk0WcBt/SGpU8uyf93my5+cPXyPQkJTSap0ySLfu7G1fsSmjqZaCW3mIe/h6T6pwQ3rmG2h7s5Zj935YMvazl9TqAEQIhzy5YtkzRp0siUKVNk6dKlSgCcPXu2nDp1SjJlyiQ9e/ZU5a3auH//vnz66ady584dCQsLk9dff12WLFkiBw4ckKioKOnRo4fkypVLFi9eLF26dBFkAdapU0eWL18u+CW5W7du8txzz8msWbPUkq1atZK8efNGr79lyxb1HMo4v//+ewkJCZGcOXOqtTBmzpyp7EqSJIlcuHBBXnrppTjtxZyNGzcq4eTu3bty+vRptT/WxzD6ir8b1zeet59//lnwH2x49dVXJWnSpNECIEpQJ0+erKZUqlRJ3YysH7hZFdwff/xxWb16tUDg0kRRI8esWbMqf8GzSZMmium5c+ekb9++qtQ1rn2wp9FOxBo237x5U3bv3i3t2rUTZPZt2LBBypQpI3369JGvvvpKbt++LceOHVPxxGcQN80EQCM73AQ9adKkGDGDaDVo0KDo2IOHO7t9OZcaY00AzJYtWyxbzL439u3bJ99++60gexBCdf/+/U3PM86rr+zA2Mhlzpw5ypzr16/Lrl27pGvXrlK1alWZNm2agFnz5s1VGTNijtt08Q7hZl5kAYKn2ZpO/160sn8UAK0cHdpGAiQQTAQoAAZTtOkrCZCA4wgEcw9AxwWTDnlMIBA9AI8ePSqNGzcW9FlLly6dEqKQAQihDOLQhAkTpF+/fiqTCqKeNlAmfPHiRXn77beVeAgBAwIbhCqIgOj1B1ElZcqUkjlzZjly5IgSVr744gu17sSJE9VSyAZEf0CIfCid7dChg6xZs0aJUx9//LF07txZiU6VK1dWZZ2LFi2SokWLCnrRjRw5UkaNGiXwAeJkXPZiL4hlEOPwPGyvWbOmElO2bt0aa26OHDlirA+BUT8OHjwonTp1UnMhakK0g7ijZQB27NhRlTvXqFFD/dzY+zAiIkLy5MmjGEFgK1mypBLbVq1aZcpxwYIFgt52iM2ZM2eUEASm7vYxs/P555+XDz/8ULH/448/lHi6efNmJdhVrFhRdu7cqfZCXBYuXCibNm1Sgu2hQ4eUKKjPcvzyyy9jsYNtZjHTx96d3b6eS6MACJ/MbNHH8uTJk6pvI2KZPn16xQZiq9l5hkjqKzvsY7Tl8OHD8vnnnyvOEIWHDh2qxL2VK1fKkCFDFFuM3r17q+cgMuPs5MuXT70vmO/OP4+/cPhgvAmwB2C8EXIBEiABEkgQAhQAEwQjFyEBEiCBxCEQzD0AE4c4d7UCgUD0APzkk08EwgSEPgxNAHz//felQoUK6kIQiGQQnZDppY1vvvlGCWQfffSRNGzYUGXwQVh69tln1SPly5dXYhWymeISAPELM7LgIPigZHPEiBHy66+/qkyxEiVKqHUg1iHjDQLkuHHjlHAHARDZWBDeMFq2bBmnvXgGAiD8O3HihJqDrD0IKb/99lusuW3atImxvvE8fPbZZyqzDpmNWBcZkHv27IkWx1555RX1OQQdcDQOvYiDnyFjDSLQm2++acrxr7/+MhUA3e1jZieyyxAbZHoiGzJ79uxKRNLiD3EW4iLESC1DEwIl/oxybr0A6Iq7Wcz0AqA7u309lxpnfQmwmS36eEBY279/v2KCgexWnGOz83z16lWf2UHENtoC7to5xp+LFSumzg0yEQsWLKjON4RisIMgiGE8O+78s8J3WbDYwB6AwRJp+kkCJGB1AhQArR4h2kcCJEACcRBgCTCPRzASCEQJMAQqZKCNHj06WgCCEDJw4ECpX7++ymDDgIgHcUI/ICDhWYhzGTNmVCKYlumG/mTDhw9Xa8QlAGI9ZPlBaES2WooUKVSJJWz64IMPlF0QH5EZCLFt7NixpgJggwYN3NprFADhI8qXUW5s9BUCmF5gNJ4/ZB4iUwuZWRiwG5mJmjgGYQ1ZktOnT1eiI/6sH64EQIiSKD81cgQDswxAd/uY2emLiAXxasyYMUqo1AuAZtyRzWkWM70A6M7u+JxLcNYEQGRfmtmijwVEZzCBuKwNlIabxQHn0lvxVGOHDEOjLa4EQNiBs49SdZwrCOwQAjH0Z8fV+xGM35dW8JklwFaIAm0gARIgAfxv5V25fOWKVygyP/aYJLl1J/KRV7P4MAmQAAmQQIIToACY4Ei5oA0IBEIARFYfsowglGBoGYAQriA4vPXWW6akkO2GklyMevXqqSwyiIUQsJC9hLkoK0YppV4ARMkoyou1/m+Yv27dOlUu++6776r9Ib6g59wbb7wR3Q8Ngg5EumHDhpkKgJgfl73YxygAop8esgrRg88415hhaISAUmT4grna0PfH0/igjxvWRpaWfrgSACEuIcvOyBHlqNgLZbv6EmB3+5jZicw+b0QsZMTBhz///FOVdOsFQDPuWg87Y8z0sXdnt6/nUmOsCYDoq4iMR6Mt+lighB3iJsqgtQHxzywOEH19ZQdR12hLXAIgzgz6/iETERmR2tCfHTPWEBwhHCJOHIElQAEwsLy5GwmQAAm4IkABkGeDBEiABGxMgD0AEy5429aFq9t1q9TNmHCLciW/EAhED0Bc4tGoUSPJnz+/FClSRObPn6+y2rSyXoh6uEgBpZ4QI7Qxfvx4dQEBhD/0RcOFILiUAr3U0FcOJaPI2INwBeED/fxw2QRKWZHNB+EN4iJ690EwxPOYh4y8WrVqqUsoIGAMHjxYCYnVqlWTtWvXSuvWrVWZLD5fv369yqyDuIP+eciScmWvJgBiH9h+/PhxVXYMoQl/Ns4FB/36xgBDFGvRooWkSpVK9UdEb0H0ZINwiQsbUCINu/AZ+uYhc1E/IHqCKXzC5SvPPPOMoOwa3HHhipEjMhJr166tLoXAZSnIVsMa8CWufczsRCYhesyhryB6yLVt21b9HT0awRc+IK4oH4YQCQ7oDYhzgaxIzUecGzPuYGcWM2RaarGHPyjvdsXH13MJxhDy0GMQ5xEXxEBwNp4ffSwePXqkLmDRekTi0g3MN4vDO++84zM7s7OMXpcQdnFmIIoiGxa9ADVxvX379io+OGvaQKk8bMMclKEbWaN/JcqFIRRzBJYAewAGljd3IwESIAEKgDwDJEACJOBAAuwB+G9Qj/xfhHw96bQ8iHok7V7NI8XKpfUq4rjNt1vdHfLtn094Nc/bh/dtvyELJ58WSSLyeKHUcuNqlERFPZTnX3tccuQNlS2rrsgfP1+Vx7KnlNNH7kjrHrmkSJk03m7j6OcD0QNQA4ibW3EBgv6mX/wMIh9EudSpU8dijewlCExZsmSJ/hnWgYCCklhX48qVK2rN0NDQ6EdwiQj2x9D/WbMB4lRca2oLxWUvBB70D0QpJvaGnfoR11xXvkDAAQPcGGwcEJ/AzbiPJ4fWjCOEROylcdLW8WSfuOw0swf9CCFMoYQYGZzI/ItrGNnh72Yx08feE7t9OZdGO13ZYnwO2ZooBYbgjTJ0DE/Os3GduNh5aou2JkRhXLSTPPm/t7678+/BgwdKWIUfHIElwB6AgeXN3UiABEjAFQFmAPJskAAJkICNCbAEOGbwpo04LvciH0qfkQU9jurDB4/k4SORu7cfSJeaf/hdAIRhYwYckmy5Q6TzgMeVnV+MPi5H992S0fNKyYalF6XWM5klRcqksuOXqwKfpq+NfVmCxw468MFAlAA7EJtLl4wlwMHku7e+QsTSXwLi7fxgfj4h2P3www9KeEXZNS5M4bAHAZYA2yNOtJIESMD5BCgAOj/G9JAESMDBBCgAuhYA1y75p7fYrZtRguzAhm2zSekq/2RSrfrmgiDj7+a1+3L25F0ZMKaw+lwvAK5ZfEEuno2UdBmSS5NOOeRa+H1ZPvuceq5I2TRSrcFjPp8sowC4aOoZ2bP1uoyaXTLGmof3RsjQrvtk4R9Vfd7LiRMpACZsVHGbMcor0bMQl1dwmBNABhl6QCL7rVmzZjFKv8ksbgIJxQ4X1BQoUECV+mrZiGRvfQIUAK0fI1pIAiQQHAQoAAZHnOklCZCAQwmwB6BrARA9/ZbOPCtvTy4mf/73uswac1JmrKsgm5Zfkq1rwuWtCUVl29pwWTbnrHwwt5RE3IiKFgB/WnheZeT1HlFQJr93VPIVDVMCXbPOOaRk5XRq3hMNYpc2enrMIABCmKz1dGa5fP6e7Pr1mvT7sJAqAdaPZbPPyvEDt6XfaDat13MJRA9AT2PJ50iABEiABOImwB6APCEkQAIkYA0CFACtEQdaQQIkQAI+EWAPwLgFQGTxvTutuBL3utXeIYt2VZVvppxRmX/d38qvRL5P3jgkU34qH0MAHNZ9vxQqnUbKVc8gv28Ml8vnIiUkVTK5evGedOyXVwqXjt2T79EjkauX75nGMeNjKSVJ0n9/BAEwJDSpNOuSQ27dfCBb11yRg3siZMRXJSQ0dTL14LXL9+XDvgdl6LRiEpbWdZ8rnw6OzScFsgegzVHRfBIgARJIdALsAZjoIaABJEACJKAIUADkQSABEiABGxNgCbD3AiBKfj/uf1BadMsp/10fLuVrZJD/tMkWQwB8s8NeqVAzo8r2w0ifMblkyxMqKxeclx/nn5fiFdLKgI//KRvWBnoPLpx02vQ0tXk5t6QK+0fYwzCWAOOzbnX+UOLiUy2zKiHxq49Pyotv5pP0j7m+NMLGRzdeprMEOF74OJkESIAEAkqAJcABxc3NSIAESMAlAQqAPBwkQAIkYGMCFABjBk9/CQhKgM0yAE8evi1rl1yQZzrkkExZUkRn3OlLgD8fckSy5AyR9r3zRG9wbP8tKVAiTO7feyjtq/wuS3b7fluwUQCEeNih6u8ydEpxtS9Kf7sOzCchqXRpgzY+pwltOgXAhCbkW2HnAAAgAElEQVTK9UiABEjAfwQoAPqPLVcmARIgAW8IUAD0hhafJQESIAGLEWAPwH8Dgos+IABG3X8oL79bQJXV/vHzVVUCfHT/Lfmo30EZ/21ZuXzhnozq9ZekTpNMNZHPnjdU3hhbRP7v9+sycehRGTq1uOQukEqG9dgvpSqlk4xZUkqNRo/Jkul/S6GSYXI9PEoi7zxQe/gy9m2/IVPePyYpUiaRik9mVILisb9uSclK6aTdq3nk3W77Zf/OG5I0SZLo5dG7kJmA/9JmD0BfTh7nkAAJkEDiEGAPwMThzl1JgARIwEiAAiDPBAmQAAnYmAB7AHofvA1LL0ryFEnlifqZBH37Zn18QtJmTCEd+vyb7aetipuC0ZNPy8RDaW5IaDIlHsZ3PHoo8uDhI0maRCRpsn/FvviuGwzz2QMwGKJMH0mABJxCgD0AnRJJ+kECJGB3AhQA7R5B2k8CJBDUBFgC7H34P37toDzdPruUrpJe7t5+oC7aaNsrj+rrx2EPAiwBtkecaCUJkAAJgABLgHkOSIAESMAaBCgAWiMOtIIESIAEfCJAAdB7bBHXo2T1oguq9PbhQ1HlvY8XTu39QpyRaAQoACYaem5MAiRAAl4ToADoNTJOIAESIAG/EKAA6BesXJQESIAEAkOAPQADw5m7WIsAewBaKx60hgRIgATiIsAegDwfJEACJGANAhQArREHWkECJEACPhFgD0CfsHGSzQmwB6DNA0jzSYAEgooAewAGVbjpLAmQgIUJUAC0cHBoGgmQAAm4I8ASYHeE+HMnEmAJsBOjSp9IgAScSoAlwE6NLP0iARKwGwEKgHaLGO0lARIgAR2BYBcA922/IQsnnxZJIqqPX9T9R3Lx70h5rmduKVbePpd6LP3qrCyZ/rfM3FRRUoYkjY5wxI0omTv+lOQtlFoad8zOs/8/AhQAeRRIgARIwD4EKADaJ1a0lARIwNkEKAA6O770jgRIwOEE2ANQZMyAQ5Itd4h0HvC4ivZfO2/KvciHUrZaettEf+LQo/LntuvSoW8eqdM0i7L7zq0HsnnlZfnj56tSrFxaadU9l2388beh7AHob8JcnwRIgAQSjgB7ACYcS65EAiRAAvEhQAEwPvQ4lwRIgAQSmQB7AMYWAB89Eln9zQVJmzG5JEkicvXSfanZ6DH5YfZZSZEyqTyWLaX8p002WbvkoorerZtRcuT/IqRh22xSuso/ouF/14fLkX0REnnnoZSslE6qPpVJfb5m8QW5eDZS0mVILk065ZBr4fdl+exz6mdFyqaRag0e8/pEnDh0W/7vv9fl9q0HsnvLNflgbqkYa0wedkyy5w6hAKijwh6AXh8zTiABEiCBRCPAHoCJhp4bkwAJkEAMAhQAeSBIgARIwMYEgr0EGKFDBiBEvfa988i1K/fl0J6bEpIqmcz//JR0G5RPzp68K+WqpxeU0xYtm1Ze/s9OeWdKcfn7+B1ZOvOsvD25mPz53+sya8xJmbGugvyy4rJsWHpR3ptRQuSRyOLpZ1RJ8U8Lz8vRfbek94iCMvm9o5KvaJjs2XpdmnXOISUrp5Nta8PliQb/CIXeDOzb8sWcqny5U7XfZf62KpIpa8roJSgAxqbJEmBvThifJQESIIHEJcAS4MTlz91JgARIQCNAAZBngQRIgARsTIAC4D8C4KVzkVKhZga5eS1KCpVOI6lSJ1PZeu9OKx4d3WuX70v4xXsybtBh6fleAYm4HhX9DMTBbrV3yKJdVWVYj/1Su2kWqdvsn1LcqKhHkjx5EhnWfb9au1z1DPL7xnC5fC5SCY1XL96Tjv3ySuHSaWKdJIiMF85Eqs+z5AyRPAVTxXgG2YpDu+6TVi/+U94LYbFBm2zS9pXcFADjeC8pANr4S4umW5rA77//LmfPnpW6detK+vT2aaMQCKhk4ztlCoC+s+NMEiABEkhIAhQAE5Im1yIBEiCBABNgD8CYJcAPoh7J+dN35fTROzEEwK8nnlaCXb0WWWXq8GPy8ruuBcCB7fZKqxdzxirnfbPDXqlQM6PK9sNInzG5ZMsTKisXnJcf55+X4hXSyoCPC8c4AZuWX5LtG6+qzyBQPtUqa4yf7/7tmur9V6ryP79o7/39umz+8bJ8saEiBcA43iV/9gD89ttvZcSIEVKnTh154403JHfu3PLo0SOZPHmyrF69WoYNGyYVKlSIYd3evXvlhRdekB07dgT4GyBht3OKH75SCXb/wQ1nvUqVKjJjxgwpV66cRyiPHDkin3zyieTIkUP27dsnH3/8sTz++OMycOBASZEihRw/flwGDBig1sX6Zp97tJEXD/kjlr6w8cJkRz/KHoCODi+dIwESsBEBCoA2ChZNJQESIAEjAfYAjN0DEIy2rQuPIQD2abpb+n9YWAqWDJNB7feqC0NcZQBCIAxNlUxeGPjPpSLa+HzIEZXFh1JjbRzbf0sKlAiT+/ceSvsqv8uS3U94dUhx+Ue3N/NJ6jTJ1Dz0I2xT7r8y/rsyqlwZgyXAsZH6uwdgz5495c6dOzJ79uzozRcsWCCpU6eWFi1axDIoMjJSiX/Vq1c3jf+DBw/k4cOHSgyx8nDnh5Vt12y7d++ezJ07V1588UWvzfW3//GxzWtn4jHhiSeekKlTp3okAOJslylTRpYtWyYFCxaUPXv2SObMmQXZcqtWrZJp06bJqVOn5JlnnhH0gfv+++9NP4+HuaZT/RVLb9gktE/ermel88YegN5Gj8+TAAmQgH8IUAD0D1euSgIkQAIBIRDsJcCH90YIhLk06ZNLyxdzSZW6GRX3L0Yfl12/XpMBHxdRoh/+fnB3hBSvmFZ2/nJNaj2TWW5HRKkbdlEmfHT/Lfmo30EZ/21ZyZg1hYx4+YDkeDxUsuYKkQLFw9Tz507dVeXBpSqlk4xZUkqNRo/Jkul/S6GSYXI9PEoi7zxQmYWeDvQaXDj5tPQYkl/K18ygpu3cfE0+HXxYchdIJW165pZLZyNl1cILki5jcqn5dGap1yKLJE2WxNMtHPucv0uAkT2EbKW///5bMmX6p69jhw4dlLAUHh4ukyZNkpCQEMmZM6d06dJFfvrpJ8GcQYMGRTOfOXOmXLp0ST1/9OhR+eKLLyRDhn/ijLFx40YlGt69e1dOnz4tzz33nDz11FOCedgzSZIkcuHCBXnppZdkyZIlcuDAAYmKipIePXpIrly55KuvvpLbt2/LsWPH1Od9+vSRQoUKqbXNnjdb98cff5Rdu3apdWrUqCFJkyaN5YfZWnPmzFH7XL9+Xc3v2rWr1KpVS/lrZGO2r/5gbtq0Sf744w/Jnz+/EoYgsEBIglCUMmVKef/99wXZQ8Z1zWxAzBADlBt269ZNscOAkAsRClwh7s6fP9/UfmMcZ82apeJw8+ZN2b17t7Rr1075uGHDBiV6gbmn67uyzfiSfvTRRyoOiOlrr70moaGh0Y94wgoitdFf2IwMVoxKlSpJs2bNYn03bN++XYl4adKkkSlTpsjSpUuVAGhcK1myf/6xQhvr1q1TWbG//vprjM+REfvkk0+qOGAgvsig/eCDD0w/L1KkSIz5P//8s+A/8H/11VdV7BYvXqzOZ9q0adW5g204X3gfmjRpon5+7tw56du3b4x30tW7cv78ebdcYJSvbJANiYxiiP949/v372/6bnpyzsx8QJalK/8hgBrfBbN3OdZB8NMHLAH2E1guSwIkQAJeEqAA6CUwPk4CJEACViIQ7AKgN7G4fuW+hKVPrvr5eTKQjffwgUjaDMljPI51QlMnk5BUSdXnVy/fk5DQZNFZfJ6szWfiR8DfAiCsq127thJKXn/9dZW59MMPP8jbb78thw8flmvXrknlypWlbNmysmjRIiVA5MuXTy5fvqwc++abb5SYAqFp+fLlSmSAuKQfEB8gxkAcvHjxotSsWVM9A0Fv5MiRMmrUKPWzVKlSKbEQv+hDBGzatKkqs/zuu+/UfwsXLhQIQxBaDh06pPY2e37NmjUx1s2YMaMgqxFroLRx7Nix8sorr8TwA4Knq7U+//xztfcvv/wiQ4cOVcKMGRt8pvdHE+U0FhBAs2TJIjt37lRiT8WKFWXevHlKgG3fvr0SWJFZaWSOdc1sgNAKsW7ixIlqiy+//FL9fcKECdKvXz8pVaqUKlU1mxsRERHDfwiSH374oRJ+IVLC9s2bNyvxF3bC5vXr13u8vtE2s7cAZ6Zjx45KxCpZsqS8/PLL0Y95wgrCodFfnI9evXopkRfnEWdIP3DOGjdurLL20qVLp0RYZABCoDauBQFaP8ARZ+jpp5+WM2fOSJ48eVS5L/6OPVu2bKkex/sCcXP06NGmn9erVy962YMHD0qnTp1k69atyl4IV1gP7yBEPnDInj27OhMQz7Zt26bsxf4o3UdJsj6WOKdm7wqE67i4wCBf2Zw8eVLZDB/QSxHnCN8TZu8TBGV35ww+mvmAd9jMf9iuP2+u3mWI7IEYFAADQZl7kAAJkIB7AhQA3TPiEyRAAiRgWQLsAWjZ0NAwPxKIbw9AiEf4BR0DgkXRokVjWQuhYciQIUpUg6AxePBgyZYtm3oOgh0yjSCGjBs3TmVK6QVA9EBD5h9+qYeAAnEOYpF+QACE0HLixAn1MbKcsEbx4sWVqAHRA6N58+by/PPPy7PPPqv+Xr58eSV2oK8aBCo8iwGxCH+G2Gb2PLLA9Ou2atVKZR0iqw3j/v37gqwhvR+u9tavBRGmWLFiAn/M2GgijeaPEbRezMHP9CWWYI5yUvRiNDLXr6u3wSiyQYBCz0ZcagGBFSJRmzZtolno55oJgGCNbDgzOyEyQqj1dH1PBEDYgDOBjEcIRu+88040Mk9YbdmyJZY9yApEfCDUGvtXYnH078P7AJFUHwNkXxp905fF41nMQaYe3hcIuDhXyGSFWIUMSa1kHoIuWOGdMPu8QYMG0X5+9tlnak28d7AbIjyEW7xHrVu39kkANHtXIKrHxSU+bCCM7t+/X72r2vuFd9js3bx69ap6Lq5zBlHTzAf8Y4AnAqCrd7lq1ap+/Kb+d2n2AAwIZm5CAiRAAm4JUAB0i4gPkAAJkIB1CbAHoHVjQ8v8RyC+PQCRJadl5NWvX19lGxkHMqlQYgeRB9lzKIvEQAYTRCSUBEOgQOacUQBE1lDnzp1VFhfKbCGIIJNNP4wCIC5GCAsLU1mBeqEOc1E6qGVtIRtu+PDhKttQLwggw2rMmDHqAhOz5yEeGddFRpy+HNQogLnaW7+WXkAzY5MQAiDESSNzTwVACEuIMbLfMCAoQkzRWMRXAHzrrbc8Xt+dAIjsMAhkb775phKAUWLurQCIMlujvxB1canH9OnTlcCKP+sHhEGcd8QPQxNhcSaNa0Hs1Q8IfRDSVqxYoT7G+wDhC2ekYcOG6j3AKFy4sBIF4Z/Z56VLl45eFkIhMkp79+6tPkPvTIjAYIG5vmQAmr0rGgtXXLC3r2zwHkLYwz8QaMPV+wT23gqA2vsOsdgTAdDV3ohvIAZ7AAaCMvcgARIgAfcEKAC6Z8QnSIAESMCyBFgCbNnQ0DA/EghECTDMh9A2fvx4JW5oAhIyZnCxAUQ//PKM/mdGARACCHrUIUMQpYoQ9ozDKACihxmeR481vVAHMQ/iCTIE0UsMGYso1UQpqiZqQCDD53/++afqsWb2PHqm6deFeAm7IFRowygAutpbv5ZeQDNjkxACILLLjMxdCYAo+UXpqtbzDiWeYAOhThuIZ0IJgBC/PF3faJvxTED4Q3kyuCOTE8NbARAl5EZ7cDEHytWR4YmfIZtSP5DVB8ER5bYYmgAIYcy4ltFm9IFEVioyZZMnT66yZtG3EKIjzgneH4jVEKwgjKO82+xz9D3UBsrqwQpipjZwqQuyXHFu9QIg1sNzKHGNqwTY7F1BFm9cXLC3r2zQAgCCPN5Tbbh6nyB2eiMA6t93/OOEmf/YU3/eXO2NLNNADJYAB4Iy9yABEiAB9wQoALpnxCdIgARIwLIEKABaNjQ0zI8EAiUAQqRDhhwEN22gLBV/r1atmqxdu1aVJOKXaFwuAaEKfb+QXdi2bVvVTw1lkQUKFFBZUrjcQhtYG4IGBBKU80IcgdgAoQp95ZClBWHx7Nmzam2siz50mgiCvmYolYQwiOfRkw4ZU66eh936dXHBCEphYVPevHnVpRa4+Vjvh6u1IEpBdIC/EJeQ5YVegF9//XUsNsiC0u9rPBa4RAKMV65cqS5KAE/YgAxL/F/0T0PpNUQjPXNczGFmA0RMzIWYCpYobUVZKgRcrIOSYGSAms2FEKP3H37CLvRZQ9k4Yqq3E6WssN3T9Y22GS/UQLYoyl2xJi6GwQ27ODe4mAPDE1aIMzJa9f5qZeoQ4nDhC7L09ANxb9SokbqoA5dxoA8hzhKy7Yy+6TP1tDXAEwIbRD7wwTmGzejhCDtQloz+ksjGhAhp9rneHghcKB1G/0uU/iIrFhfc4GzgPUAcIXTjbCGbE/06UeKKcwxfwQliuBZLiJRm7wp6AOIdc8UFNvnKBn01IVpqvT5xcQl6O5q9y56cM/xDgpkPrvzH+wzu2ruADGR8Vxi/R/z4NR1jaQqAgSLNfUiABEggbgIUAHlCSIAESMDGBNgD0MbBo+k+E4hvD0BvNkYvP+0mYG0eeuBBrEJpotmAYITm+sjqgxCAX/CxBi4R0QuAuPgDlwQgYwoCQVwDduAZbU8IgBCxUC6JslZjM3/j867WhjgCocnoo/55T9fCHHdsvGGvf9abda9cuaKyG/U36GI+PkM/PH8MT9c3s01vD+KBTDqzrFFv7DbaA8EXvsd1zhBnCK5GYdIT33CGYLvxHGFfrKmPBfxw9bneR4i8EAO1NfEuQayDuIhMSWSBYkDUxHPYx2zE9a54wgVr+soGgieESoiW+McAbS39u+xJXOPyIS7/jefNm3fZE7s8fYY9AD0lxedIgARIwL8EKAD6ly9XJwESIAG/EmAPQL/i5eIWJRDfHoD+dgvZNt27d5datWoJfvFFRhbKO1FaqQ1jCbC3NkEQ0Pc183Y+nycBuxIwXobizg8nvCt294E9AN2dUv6cBEiABAJDAALglfBw9Q/Ungz849VjmTJJklt3Ij2b4cmqfIYESIAESMAnAiwB9gkbJ9mcQKBKgH3FhIwf9JhD9g8yo1B2WqJEiRjLoUwYZbP16tVTpZHeDKyJ/mzI5kG5qFlZpjfr8VkSsBMB9L1DWTmEdXdn3wnvihN8YAmwnd4w2koCJOBkAhAAr9+4oTLnPRmoPEmPljYUAD3BxWdIgARIwL8EKAD6ly9XtyYBqwuA1qRGq0iABEggcQhQAEwc7tyVBEiABIwEIADiH6hvRkR4BCdtmjQSEhJCAdAjWnyIBEiABPxMgD0A/QyYy1uSQCB7AFoSAI0iARIgARsRYA9AGwWLppIACTiaAARAjBs3bsg9N1mAKVOkUBfaYTAD0NHHgs6RAAnYhQB7ANolUrQzIQkEogcgbvrFLbh169Z1ebmA0SeU9B44cEDdQKs1/E9IvwO9Fm4dxv+DiDJl/fCFTaBt534kQALWIcAegNaJBS0hARIIbgKaAPjg4UO5FRHhUgSE+BeWJo0kS5qUAmBwHxl6TwIkYCUCLAG2UjRoS6AIBKIEGM2Rq1SpIjNmzJBy5cq5dW3ZsmWCX3IzZswoL730UqybVN0ukEgP7N27V1544QXZsWNHDAuOHTumPp85c6YUKlQoxs/0bHBjrNn8RHKH25IACViQAEuALRgUmkQCJBCUBDQBUHMe5cB3IyMlKipKfZQ8eXIJDQlRZb/6wQzAoDwudJoESMBqBCgAWi0itCcQBAIhAMIP3No7depUjwRAZP01btxYWrRoEQgECbYH/h8/iH/Vq1ePseZvv/0mFSpUkNDQUNO9NDbFixc3nZ9gBnIhEiAB2xOgAGj7ENIBEiABhxAwCoCeukUB0FNSfI4ESIAE/EiAPQD9CJdLW5aAP3sAbt++XZDNlyZNGpkyZYosXbpUCYCzZ8+WU6dOSaZMmaRnz54xMvzwy2337t2lTJky0rBhQ+ncubMsWbJElQPjX1QhDubKlUtl02E+yoMvXLggKVOmVH++efOm7N69W9q1ayeXLl2SDRs2qLX69Omj/j5p0iT1L7E5c+aULl26xIrLxo0blQh39+5dOX36tDz33HPy1FNPqeeMduPvehvy5MkjyAIcNGhQ9Loo/cUtxbgh7umnn5Zq1aqpn5mxOXfuXIz5P/74o+zatUtu374tNWrUUFmU7uy37EGjYSRAAglCgD0AEwQjFyEBEiCBeBOgABhvhFyABEiABBKPAHsAJh577px4BPzVA/Do0aMqiw897tD0WMtyg7gGgW7ChAnSr18/KVWqlBL19OPZZ5+VTp06qQzAuXPnCkQ5CH4QAZs2bSr79u2TNWvWyMiRI2XUqFGCvfLmzSsffviheh6iG0qHN2/erMS+ihUrys6dO5UId+3aNalcubKULVtWFi1aJEWLFo2x9/nz56VSpUpqzYsXL0rNmjWVgLd169ZYdufIkSOGDR06dJB8+fLJ5cuX1ZpYA75g7oMHD5SABzETYqUZG5QHa/MXL14sCxYskO+++05QJjx27FjFw539iXeSuDMJkEAgCLAHYCAocw8SIAEScE+AAqB7RnyCBEiABCxLgCXAlg0NDfMjAX+VAH/yySdy8uRJJfRhaALg+++/r8phcSEIhLUzZ86ozDpXAmDz5s3l+eefV0IaRvny5VUpMbL5Zs2apQQ1jFWrVqnPkWWI7L3s2bMrsUzbe+LEiUrYg6iHTDuIjuPGjVMCn35AAIStJ06cUB+/+uqrSpTTynj1drdp0yaGDRERETEEwPHjxysREHtjvPbaa8ou9PozY6MXAFu1aqWyD5HJiAHxMkWKFG7t9+NR4dIkQAIWIMASYAsEgSaQAAmQgIhQAOQxIAESIAEbE6AAaOPg0XSfCfhLABw6dKgq2R09enS0CAeBbuDAgVK/fn1V0oqROXNmKVasWAz79RmAKL/t37+/yvzDQH+94cOHK5HPWwFw7dq1SnBEpt6AAQNUVp07ARD2hoWFyZYtW2LZfeTIkTgFwBEjRigREvtgDBkyRJImTapKlc3Y6AVA+I0MyWbNmkWzAUt39vt8EDiRBEjAFgQoANoiTDSSBEggCAhQAAyCINNFEiAB5xJgD0DnxpaeuSbgrx6AyOpDdt7y5ctjCIDTp08X9Mp76623XBqlFwAh/hUuXFhl4j18+FDNRVkxeuN5KwBijWnTpqk+hBAhhw0b5lYAbNKkicoWXL16dSy7V6xYEacAiGzE+fPnC8p5MeAXsvru3LljykYvAEKghPAIEVEbVatWNbUfl4+gX6HxhmGeexIgAecRYA9A58WUHpEACdiTAAVAe8aNVpMACZCAIsAegDwIwUjAXz0AIXI1atRI8ufPL0WKFFFCWO/evdXFHihvRQZgtmzZpGXLllK6dOlo9AcPHpT27durMlxkwKVNm1ZdFIILNNDbr2TJkip7b/DgwbJ+/XqZMWOGEvTeeecdWblypeqbd/jwYWnbtq36e4YMGaR169bqEhCU90I8xEUcyAbE52+++WaMsOMZ7IHy3ePHj6sSXoiZ+LPRbvikt2HevHnKVgh+sBeCZdeuXVWGIzL+/vrrL9Wj8N69e6ZsNF8xH2XSKDEuWLCg6m+Ii0xwcYiZ/XPmzFHZhcgO5CABEnA2AfYAdHZ86R0JkIB9CFAAtE+saCkJkAAJxCLAEmAeimAk4K8SYI1leHi4pE+fPsZNv/gZevghwy116tQeYcc6EMjQBy8+A/tCFHS1DgRAlAXj4o7Q0FC1p354azfmojcgyn7hr364YqN/5vr16+oCEdw2rHEz2o+f4+IRCKocJEACzibAEmBnx5fekQAJ2IcABUD7xIqWkgAJkAAFQJ4BEhARfwuAdoNsvATEbvbTXhIgAWcToADo7PjSOxIgAfsQoABon1jRUhIgARKIRYA9AHkogpGAv3oA2pUlbib+5ZdfpF69etKgQQO7ukG7SYAEHEqAPQAdGli6RQIkYDsCFABtFzIaTAIkQAL/EmAPQJ6GYCTgrx6AwciSPpMACZCAvwmwB6C/CXN9EiABEvCMAAVAzzjxKRIgARKwJAH2ALRkWGiUnwmwBNjPgLk8CZAACSQgAZYAJyBMLkUCJEAC8SBAATAe8DiVBEiABBKbAAXAxI4A908MAhQAE4M69yQBEiAB3whQAPSNG2eRAAmQQEIToACY0ES5HgmQAAkEkAB7AAYQNreyDAH2ALRMKGgICZAACbglwB6AbhHxARIgARIICAEKgAHBzE1IgARIwD8E2APQP1y5qrUJsAegteND60iABEhAT4A9AHkeSIAESMAaBCgAWiMOtIIESIAEfCLAEmCfsHGSzQmwBNjmAaT5JEACQUWAJcBBFW46SwIkYGECFAAtHByaRgIkQALuCFAAdEeIP3ciAQqATowqfSIBEnAqAQqATo0s/SIBErAbAQqAdosY7SUBEiABHQH2AORxCEYC7AEYjFGnzyRAAnYlwB6Ado0c7SYBEnAaAQqAToso/SEBEggqAuwBGFThprP/I8AegDwKJEACJGAfAuwBaJ9Y0VISIAFnE6AA6Oz40jsSIAGHE2AJsMMDTPdMCbAEmAeDBEiABOxDgCXA9okVLSUBEnA2AQqAzo4vvSMBEnA4AQqADg8w3aMAyDNAAiRAAjYnQAHQ5gGk+SRAAo4hQAHQMaGkIyRAAsFIgD0AgzHq9Jk9AHkGSIAESMA+BNgD0D6xoqUkQALOJkAB0NnxpXckQAIOJ8AegA4PMN0zJcAegDwYJEACJGAfAuwBaJ9Y0VISIAFnE6AA6Oz40jsSIAGHE2AJsMMDTPdMCbAHIA8GCZAACdiHAEuA7RMrWkoCJOBsAhQAnR1fekcCJOBwAhQAHR5gukcBkGeABEiABJuh8LQAACAASURBVGxOgAKgzQNI80mABBxDgAKgY0JJR0iABIKRAHsABmPU6TN7AMZ9BlauXCmPHj2Sxo0b87AEEQFf4v7777/L2bNnpW7dupI+fXpL0FqxYoUkS5ZMnn766Vj2bNu2Tc6fPy9PPfWUpE2b1hL2akZYkaVVALEHoFUiQTtIgASCnQAFwGA/AfSfBEjA1gTYA9DW4aPxPhLwZw/Ab7/9VkaMGCF16tSRN954Q3Lnzq3EtMmTJ8vq1atl2LBhUqFChRiW7927V1544QXZsWOHjx4l7LSbN29Knjx55Nq1awm7sMlqVvPd7w5beANj3D2JDc52lSpVZMaMGVKuXDm33t27d09KlCgR/VxYWJjs2bNHvSMDBw6UFClSyPHjx2XAgAFqXV/GpUuXpHjx4nL58uVY0x8+fChly5aVr7/+Wu3p7r3zhIEvNprN0bOEgOnONv0agbQzofz1Zh32APSGFp8lARIgAf8RoADoP7ZcmQRIgAT8ToAlwH5HzA0sSMDfPQB79uwpd+7ckdmzZ0d7v2DBAkmdOrW0aNEiFpHIyEgl/lWvXt2U1oMHDwTCBcSRuAbElblz58qLL74YL+p3796V7NmzB0QA1PueUPbHy3k3k+1go6/+G+Pu7lxq+zzxxBMydepUjwRA7DF8+HAZMmSImp4kSRKBCPj999/LqlWrZNq0aXLq1Cl55plnBKKPLwPCdaFChUwFQKwHoXLevHlSuHDhON87POvt+Yzv+dBYQsCM6zvByMXTWPnC0wpzWAJshSjQBhIgARIQoQDIU0ACJEACNiZAAdDGwaPpPhPwtwCIbBxkL/3999+SKVMmZWeHDh2UOBceHi6TJk2SkJAQyZkzp3Tp0kV++uknwZxBgwZF+zRz5kxBJhOeP3r0qHzxxReSIUOGGD5/9NFHkjRpUomKipJevXrJu+++K/hFuVu3bvLSSy8pARJiCmyAKImsojlz5qg1rl+/Lrt27ZKuXbtKrVq11GeLFy9WokuqVKnkww8/VAIg7MB8CDUXLlxwua4xGD///LPgP8x79dVXlbhz7NgxadKkidy/f19+/fVXadu2rcr+gu/9+vVT/uvtx5pLliyRAwcOKB979OghuXLlUiWcyKjEqFSpklSrVi0WU/xs1qxZan9ktu3evVvatWunmG7YsEHKlCkjffr0UWt4ygkxNbNR8x2lpydOnJDevXvL1q1bZf369dK3b19ZunSpS+ba3I0bNyrBBwLZ6dOn5bnnnlNlqmb8zZjEx1ezuMMus3Op2bt9+3ZZtmyZpEmTRqZMmaJ8hLBmxlJ/NuAfzhYyYfUD2W5PPvmkOrsY+fPnVxmzRYoUiX4M5+bTTz9V4jpEw9dff930fHgqAIKz/r378ccf1Ttx+/ZtqVGjhiqB1xjozyfeWbx3OIs4z+B37tw5efnll2OdD+NZbdasWazvLTOWWE+zDWfW+J1hPBfI2DV+hxhjgXX0742ZLT5/qfp5IgVAPwPm8iRAAiTgIQEKgB6C4mMkQAIkYEUC7AFoxajQJn8TCEQPwNq1awt+wYZIAVHthx9+kLffflsOHz6shLXKlSurUsRFixYpISFfvnzRGUvffPONElfmz58vy5cvV7+0Q4gwDvy8Y8eOSmQqWbKkEvggdE2cOFG+/PJL9ecJEyYoca1UqVJKQINI9fnnn8vChQvll19+kaFDhyrhABlRsBFihj4TDM+PHDlSRo0apYRIbQ/junrbDh48KJ06dVIiGOyHYAV7KlasqDLFIERkyZJFCY8RERHRvkPk1OzHehBMIYxB7IAI2LRpU9m3b58SLSF4QqTB+sWKFYvFtGjRokp0hNiEdf744w8lXm7evFmJr7Bl586dSqTzhpPRRr3fEP8aNWqkbMVAFtqmTZvU+mbM9XMhFEHMBOOLFy9KzZo1Vcwhmur5Q5w1YwJR0xdfsZ5Z3GGbPjZ6W2EjxDH0rEuXLp1oWWsQMM1Y6ufibEE0g38oeUWfPsxv0KCBimnLli3V43g/IHDXq1cvejrKjMEG7xHeD4jYZiwg4OkzACEAo7wYfCCiaxmAeOe09w7nHlm63333nbJr7Nixao6r8wnBFf0EcZ7PnDmjSv6PHDmihHr9Gcb7qT+rOMOesIT9mm1m3xn4TH8u8A8M+u8Qs/cfZzEuW/z9vRuf9dkDMD70OJcESIAEEo4ABcCEY8mVSIAESCDgBNgDMODIuaEFCMS3ByB++T558qTyBJk3EJuMA4ICyhwPHTqk+pkNHjxYsmXLph6DiIEMHwhy48aNU4KE/pf3jz/+WGX+QbCAmICsKIhVxgFxAqITsoMgIqJsVxMfIKSg1yAuZ4CQBJECGUEQ9CBeQJSDEAnxDOITRBkIa61bt44lAGrPY39X6+pt++yzz1T2H/zG2hBBwQuCEQQR/B0ZiRhxCYDNmzeX559/Xp599ln1bPny5ZXgAnuwLsRLrZ+ikSkEJgiAeB7ZacbyVohOEEohbHrDyVcB0Iy5nhn8gU2IJwayJnEmUAqq5++KydWrV33y9cqVK6ZxN8ZGb+snn3yi4gkRGEMTAN9//31TlsZzi3JViLDo0YfziRghexUZmVqJPLItERsIg9qAMA7RC8Jgw4YNpVWrVqbnA++jXgDEOYf4CyE9c+bMpgIg1kLWJbJEMZBtiJL7+AqAr7zySqyz6glLvQBo9p0Bn/TnwijWmr2naEFgfG8s8HXskQnsAegRJj5EAiRAAn4nQAHQ74i5AQmQAAn4jwBLgP3Hlitbl0B8S4AhRGgZefXr11fZbsaBktXHH39ciUxr1qxRZZIYo0ePVmIcMnYgkCHTyCgAIsOqc+fOKrMPZYkoBUXZoX4g8wkC4ZtvvqnEPJQT6wVACCewDVlyGBA+IPa5EgCRjffOO+8oYcWYAagXGlytq7cNwg2yClEKiwEhpWrVqqq0EpmREOfGjx+vfhaXAAi/+/fvrzL/MNAjEf3jMB/ZYNOnT1fiU4ECBWIx9VQAfOutt7ziFCgBENlnKHNFVqCevysmOG/uxE4zXyFCm8XdGBt9fCG8Yj+cZQxNAITNZmcurm+C1157TWXlQSjH2cO5x0B/PmTjlS5dOsZ0iLnwEwJ6xowZlZhsPB9g5kkPQH0GILgiU9ZYFhtfARDvkv6s4s+esNQLgGbfGe4EQLP3FP7GZYt1v7FFtQYoXba8lU2kbSRAAiQQFAQoAAZFmOkkCZCAUwlQAHRqZOlXXATiKwB6ShdiFYQuiG6aEAchDBcdQPSDWIJeaEYBcP/+/apXH8QZiHoQgowDwl+OHDmUQIasKAz8HWWYyHRCqR+yEyH66IcrARDZfygThqASlwDoal39HihrRgkierjpBzLE0CcNfkPEgUinF1gwR7Mf8+AbhCBkw+ESFPiDLEJkjqF8Gplk+Az94oxMPRUAUV7sDSejjXr/IOyiHyF6y2HoS4C9zQBERibij5JrvQDoigkEV3cCoJmvruIO+12VACOTFKIzyq8xNAEQgqwZSz0j9LuD4Ie4YrRv314Jf+iph/57eF8QX5QAQwjH59pAv0jEHQOlwXg38F4ZzwfeF28FQIjxmIcbvPXD1flEyTzON8rL9SXAxvOh2aydVWSq6ocrlnoB0Ow7w50AaPaeurPF0++1xHiOAmBiUOeeJEACJBCbAAVAngoSIAESsDEB9gC0cfBous8EAtEDEMah3A4ZRRCttIFSYPwdQtHatWtVyS3Kd1ESi7Jh9ERDdiEuyEB/NVxigQw3iDcFCxaMXgeZgRDrsD4EJ9wUjDJH3AAM4Qjz27RpowQSlB6jJBDZVMj2gnCBvSAIIOMKvQBTpkypSm2xP4RECJPoGYbn0CcPmUMQKtGTDuWSxnX1wUD5JEo50V8OoiIu3EAJX/LkyVVZ9Hvvvaf6rSGTEmKn5jv8RWYk7IdwiUtH8DPYhB5+6HMIoQaiFWyBUISsQmQYGplCIIWvK1euVHuhbBtM8HcIUOCOklPwM/PHFScIQnobIdBpAzGAXRCp4DdKs8eMGaN8N2OuiVnaWYF/EMCOHz+uxC+IQ+Cg53/27FlTJr76ipiYxR09EiFy6c+l5icu4UCvQwivuKQDvSiR7amV5cZ1NiAAIqMN8+Ej3hGIZmAHMRBzt2zZIiid1Zf/Ym+wQf9ICH/oeYgLQZAlazwfEEwRW5xd7KMf6AGp9c1EVizsxnMoA8f7gncsb9686szijOgZ6M8nnoUIiZJsPI9S/nXr1qkLZ/Tno3v37jHOKjJ+9cMVy7Rp00azRzm98Xyj5Ft/LoyxMntPtXYD2ntjtMXnL9QATGQPwABA5hYkQAIk4AEBCoAeQOIjJEACJGBVAuwBaNXI0C5/EohvD0BvbEMvP+0mYG0eRAyIUBCuzAYEKwhyyALDhQQQd7AGLj/QD1yCAAFHnyGInm74e2hoqHoUe+Hv6P/lbmAvzIcw4m54si7EEIiBRv/jWttoP54FQwgiel4QB+ETPtf8jItpQvijrWFmo/YzlMbC3qxZs7rbMsbPIYQhaxEXpyB2ml+uFjFj4umGxth5E3f9HrAhffr0KktRP9ydDWTDgeFjjz2megHqB+KKNbXza/QJmW84U7hERhvxYWFcH+8UxEhXZ1Yfe4jPsAX26ofxfBjPqlmcXLHUnnX3neEq9sZYeGKLp+cokM+xB2AgaXMvEiABEnBNgAIgTwcJkAAJ2JgAS4BtHDya7jOBQJUA+2og+v0hcwh9+ZD5gh6DyGhDqSWHMwkYLwFxppf0igR8I8ASYN+4cRYJkAAJJDQBCoAJTZTrkQAJkEAACVAADCBsbmUZAlYXAFHehzJGZEohGwnluyVKlLAMPxqS8ARQ9o1SbJSVGktfE343rkgC9iJAAdBe8aK1JEACziVAAdC5saVnJEACQUCAPQCDIMh0MRaBQPUAJHoSIAESIIH4E2APwPgz5AokQAIkkBAEKAAmBEWuQQIkQAKJRIA9ABMJPLdNVAKB7AGYqI5ycxIgARJwAAH2AHRAEOkCCZCAIwhQAHREGOkECZBAsBJgCXCwRj64/Q5ECTBu7cSNrXXr1o11SUBw06f3JEACJOAdAZYAe8eLT5MACZCAvwhQAPQXWa5LAiRAAgEgQAEwAJC5heUIBEIAxM2qVapUkRkzZki5cuXUJR6nT58W3PAbqLF371554YUXZMeOHYHakvuQAAmQQIIToACY4Ei5IAmQAAn4RIACoE/YOIkESIAErEGAPQCtEQdaEVgCgeoBiFt7p06dqgTAgwcPSp8+fWTNmjUBcxaXiED8q169esD25EYkQAIkkNAE2AMwoYlyPRIgARLwjQAFQN+4cRYJkAAJWIIAewBaIgw0IsAE/NkDcPv27bJs2TJJkyaNTJkyRZYuXaoEwPHjx0uNGjVUVuCKFSvkxIkT0rt3b9m6dausX79e+vbtK7dv35bJkycrGuXLl5eLFy9Krly5pEmTJrJ48WI5d+6ceu7SpUsyadIkCQkJkZw5c0qXLl3UnJkzZ0qmTJkkSZIkcuHCBcmTJ48gC3DQoEFy/vz56LUrVaokzZo1CzB1bkcCJEACvhFgD0DfuHEWCZAACSQ0AQqACU2U65EACZBAAAmwBDiAsLmVZQj4qwT46NGj0rhxY0H/v3Tp0ok+A/DBgweSLFkyxQDiX6NGjeTAgQPq74UKFZJNmzapMuFevXopoXD58uVy5coV2bZtm8oiPHPmjNSpU0eOHDkihw8flmvXrknlypWlbNmysmjRIilatKgSFkeOHCmjRo0S2NKhQwfJly+fXL58WTp27Bhj7aZNm1omHjSEBEiABOIiwBJgng8SIAESsAYBCoDWiAOtIAESIAGfCFAA9AkbJ9mcgL8EwE8++UROnjwpEyZMUIT0AqAemSsBEMIdMvWGDh0qFSpUkFmzZpkKgFgL2YHICOzRo4eMGzdOatasqQRAzFmyZInaLiIiIloAfOWVV2KsbfMQ0nwSIIEgIkABMIiCTVdJgAQsTYACoKXDQ+NIgARIIG4C7AHIExKMBPzVAxDCXVRUlIwePdonATBz5szq0pDp06cr8RCZgGYZgFgfGYHI8BswYICMHTvWrQB49+7dGGtjHw4SIAESsAMB9gC0Q5RoIwmQQDAQoAAYDFGmjyRAAo4lwB6Ajg0tHYuDgL96AM6ePVtl36F8F8NVBiDEu2rVqqlbgTG0EmCU/KKkF5d3oH8fMvtWr14tc+fOjVECXLVqVZk2bZrqLVi/fn0ZNmyYWwFwz549MdZGBiH2gQ3Yn4MESIAErEqAPQCtGhnaRQIkEGwEKAAGW8TpLwmQgKMIsATYUeGkMx4S8FcJ8J07d1Rvv/z580uRIkVk/vz56qIPlN/qB/oBQryD2FeqVCl1oceYMWOU2IfP0bMPF4JgXu3ataV58+aSN29eJQiuW7dOFixYoPoMQkRcu3attG7dWvUPHDx4sLpQBNl9WGfevHnSs2dPdYEI+gTq10bW4Jw5c2TIkCFKXOQgARIgAasSYAmwVSNDu0iABIKNAAXAYIs4/SUBEnAUAQqAjgonnfGQgL8EQG378PBwSZ8+ffSlH2ZmoVQYz2XNmjXGj3F7b+rUqSVt2rTqcwiB9+/fV+vpB24CzpAhg6RIkcJDr0XdDKxfG0IkxMZs2bJ5vAYfJAESIIFAE6AAGGji3I8ESIAEzAlQAOTJIAESIAEbE2APQBsHj6b7TMBfPQB9NogTSYAESIAEXBJgD0AeDhIgARKwBgEKgNaIA60gARIgAZ8IsAegT9g4yeYE/NUD0OZYaD4JkAAJWJIAewBaMiw0igRIIAgJUAAMwqDTZRIgAecQYAmwc2JJTzwn4O8SYM8t4ZMkQAIkQALuCLAE2B0h/pwESIAEAkOAAmBgOHMXEiABEvALAQqAfsHKRS1OgAKgxQNE80iABEhAR4ACII8DCZAACViDAAVAa8SBVpAACZCATwTYA9AnbJxkcwLsAWjzANJ8EiCBoCLAHoBBFW46SwIkYGECFAAtHByaRgIkQALuCLAHoDtC/LkTCbAHoBOjSp9IgAScSoA9AJ0aWfpFAiRgNwIUAO0WMdpLAiRAAjoCLAHmcQhGAiwBDsao02cSIAG7EmAJsF0jR7tJgAScRoACoNMiSn9IgASCigAFwKAKN539HwEKgDwKJEACJGAfAhQA7RMrWkoCJOBsAhQAnR1fekcCJOBwAuwB6PAA0z1TAuwByINBAiRAAvYhwB6A9okVLSUBEnA2AQqAzo4vvSMBEnA4AfYAdHiA6Z4pAfYA5MEgARIgAfsQYA9A+8SKlpIACTibAAVAZ8eX3pEACTicAEuAHR5gumdKgCXAPBgkQAIkYB8CLAG2T6xoKQmQgLMJUAB0dnzpHQmQgMMJUAB0eIDpHgVAngESIAESsDkBCoA2DyDNJwEScAwBCoCOCSUdIQESCEYC7AEYjFGnz+wByDNAAiRAAvYhwB6A9okVLSUBEnA2AQqAzo4vvSMBEnA4AfYAdHiA6Z4pAfYA5MEgARIgAfsQYA9A+8SKlpIACTibAAVAZ8eX3pEACTicAEuAHR5gumdKgD0AeTBIgARIwD4EWAJsn1jRUhIgAWcToADo7PjSOxIgAYcToADo8ADTPQqAPAMkQAIkYHMCFABtHkCaTwIk4BgCFAAdE0o6QgIkEIwE2AMwGKNOn4OxB+DKlSvl0aNH0rhxY78dgBUrVkiyZMnk6aef9tseCbHw77//LmfPnpW6detK+vTpE2JJy61hdR//+OMPuXHjhtSrV88lO6v7YLmgO9gg9gB0cHDpGgmQgK0IUAC0VbhoLAmQAAnEJMAegDwRwUjAnz0Av/32WxkxYoTUqVNH3njjDcmdO7cS3iZPniyrV6+WYcOGSYUKFWJg37t3r7zwwguyY8cOv4Xj5s2bkidPHrl27ZrLPeJrx6VLl6R48eJy+fJlv/mREAsjHlWqVJEZM2ZIuXLlEmJJy61h5uObb74pp0+flgULFgTEXlfn6dixY+q8z5w5UwoVKuTSFqMPgbYfhsX3nXDl3L1796REiRLRPw4LC5M9e/ao74qBAwdKihQp5Pjx4zJgwAB1Vjdv3izffPONhISESOXKlaVdu3Zq7smTJ+XLL7+U4cOHBySmibUJewAmFnnuSwIkQAIxCVAA5IkgARIgARsTYAmwjYNH030m4O8egD179pQ7d+7I7Nmzo22E6JI6dWpp0aJFLLsjIyOV+Fe9enVTnx48eCAPHz5UooCv4+7du5I9e/Y4BUB3drjbG+IiBB1XAiBE0F69erlbJiA/f+KJJ2Tq1KmWFgAhEs2dO1defPFFn5gYfTx48KD06dNH1qxZY7pefPczLurqPP32229KBA8NDXXrl94Hd/a7XcyHB+L7TrjaEu8jRLshQ4aoR5IkSSIQAb///ntZtWqVTJs2TU6dOiXPPPOMQPxq0KCBTJkyRfLmzauEwyNHjiix8OWXX5ZPP/1Ufbc4ebAE2MnRpW8kQAJ2IkAB0E7Roq0kQAIkYCBAAZBHIhgJ+FsARNYQsnb+/vtvyZQpk0LcoUMHJeaEh4fLpEmTVCZPzpw5pUuXLvLTTz+pTKNBgwZFhwPZUciow/NHjx6VL774QjJkyBD98w0bNsiff/4ptWvXFmQdjhw5UgmOEA2wJ0RIlOMuXrxYCQipUqWSDz/8UK2JtXPlyiVNmjRRPz937pz07ds3hh14ButAmLhw4YK89NJLsY7Kzz//LPgPz7z66quSNGlSlwLgvHnzlH8QAF9//XVZtGhRDFvBBusgU3H37t0qwwm2ws8yZcoo4Qrjq6++ktu3bwuyyKKiotTnEB3Pnz+vsiwxKlWqJM2aNYtl7/bt22XZsmWSJk0aJaYsXbpUCYBm3PSTPWENW/X7X7lyxdROrLtkyRI5cOCAsr9Hjx4qFkb7GzZsqHhB+OjWrZvijz2MZ8fopCsf8dz48eOlRo0a6mxifPTRRypmsANxeffdd2PsZ+Qyf/58Ne/69euya9cu6dq1q9SqVUt99uOPP6rPEBvsgVJzs3ON0l98fv/+fVUqXq1aNY/jpLcf5eYnTpyQ3r17y9atW2X9+vXqDGN/LQ7ly5eXixcvmp51VyyN5x5Zs8Z3Ewa72h9nyhUjvaMQAPE+IiNYP5AZ+eSTT6qYY+TPn19lDnfu3FmJgzly5FBZxWfOnJHPP/9cZQOaMXTa9zoFQKdFlP6QAAnYlYBRAFz36245ez48hjuP58oitauVjvFZklt3Ih/Z1WnaTQIkQAJOIcAegE6JJP3whkAgegBCmIMIBbELAtwPP/wgb7/9thw+fFhl4eEX97JlyyohDAJQvnz5ojPnUOoHoQqCy/Lly5WgAdFEPyIiItQ8CGuHDh1S4iCEswkTJki/fv2kVKlSSvTDvhD59BmAs2bNkm3btqkMOAgJKFdGRhHW1OyAwAFRcdSoUUqANAqAyMbq1KmTEl9gI0QtiFOuMgCxPrIfwQIli0ZbIbRAEIEQCJEI+6HsEUJpxYoVZefOncq2hQsXynfffaf+76ZNm5RQAv8hRkHEgvgEe5o2bRqDF3yAKIW+cunSpRMtswyZl0ZbIMp5yxq26PdHzzIzOxHbjRs3KhEWIiDs3Ldvn6n9EH1h28SJE5U5ZmenaNGi0aa68lErc0YmKURhbeB8dezYUQlnJUuWVD/T9jOLEcQniE5g/8svv8jQoUOVOIbzhQxX+IustLFjx6oyVv15wp6w79lnn1VnBrZAiMS5Qdm4NuLyQW8/xL9GjRophhg4d4gByoT1cYAQa3bWXbE0nnsI9/p3U7PT1f7gZ8bI+P2E9xECfM2aNRUziKE4k8j0g/0tW7ZUU/A9AaF2y5Yt8thjj6kyfvB/5513lPAPkRj9LCEKJk+e3JuvQVs9yx6AtgoXjSUBEnAwAaMAeCPitqz5eZfcvhOpvE4Tlkoa1q4gYalDYlCgAOjgQ0HXSIAE7EOAPQDtEytamnAE4tsDEOIBem9h4BdyvQijWQlRBOV9EKfQx2vw4MGSLVs29WNkJSHrDkLTuHHjVBaaXmT4+OOPVeYfBDEIChC5IIDph1FcgWCAskpcbAGxEMIexA8IY61bt/ZJAIRQCIHGbHz22Wcq+w++IXsNQid6mHkiAJrZ2r59eyVIIoPKWK4MYQQiGDL7IH6gRBK2YUC4wp8hqMEOiFLGHot47pNPPlExg0CKoQmA77//fixu+tJtPOsJa5Rg6vd3ZSdE1eeff14JYRjIUoPf8MFov1EANDs7EJC04cpHV30O4ReELAi3EJNRIq4JgGYxatOmjbITZwIidrFixZTNrVq1kueeey66Lx2y+1CubuSGDD4IfJqg+dprr6k9Idp564MrAQ6CtZ6jK7HbFUsIgPpzb/RBszMuAdCMkdk7hPJiCNwomcd7i3OALExktWqtAiCSwicIgxA40VoAgj1EW4iAyIBEFjFKhvGPBhD9nTjYA9CJUaVPJEACdiRgVgKsiYBJkySRhnUqxhL/4CcFQDtGmzaTAAk4jgBLgB0XUjrkAYH4lgAji0vLyKtfv77KhDMOlFU+/vjjSuxAzzWUnGKMHj1aiXPILIJ4hmwpowAIkQQlf/glH6WVTz31lPolXz+MwgQEAtiCDDiMzJkzK4ERIgHKSX3JAIxLAIQogewvCBAYEHwghHoiAJrZCkHFFwEQGVJjxoxRgh4u9Zg+fXr0n/W8IAwiJuCPoQmAyFQzcoOw5S1rCLj6/REzvVCp2YkLYvr37x+doYi+j+gFByHPaL9RADQ7O3oB0JWPZgIgshAhMEN8g6CHcnS9AGgWI2Rxmolb8BVZp8aya+MZhe8QDnHmMSCQowQZoqg2PPXBlQCHc6/niPfBLAPQFctACoD6MwYxFFm8+AcDvK94/zEKFy6sMitLl/63lApxQ/bgr7/+qkR+ZBZ3795dicrIinTiYAmwE6NKn0iABOxIwFUPwFt3WhKzTwAAEBFJREFUIiVpEpFUoTEz/zQfKQDaMdq0mQRIwHEEKAA6LqR0yAMC8RUAPdhCPQJhB1lPEBU0Ya5q1aoqWweiDIQn9AAzCoD79++XOXPmKAEPogwuBzAOo7iCskFkI7711lvRjyL7D6XAyM7TC4AoG0ZfMZTbxlUCHJcAiNJllIliHW3EdQkIRE2Uu8I3M1shlnkrACLTDD6jFyIyKlFSjawqfIYsS/1AVh+ELpQHY2gCIARDIzdfWCP7Ub8/ykA1AVBv5wcffKBEHfRMxMUu2BtlycgCM9oPvihR1nramZ0dvQDoykczARDCH0p6IUZqAhz+ru1nFiO9OKbPAISQjTMKgU8/jGcU2Z0oO0Z2LAYEK2QO4j9teOoDzi163+FWYwytBBiCmJ4jMmzNzrorlp4KgK72RwalJxmA6NUIwQ9nAQMZsBD+IIiilyK+N3AmIBzj3cHnGIgPSuMRN3yP4BkIgLgopm3btqonKJjEdbuyp99fVnqOAqCVokFbSIAEgpkALwEJ5ujTdxIgAdsTYA9A24eQDvhAIBA9AGEWShGRFQWBRxsoBcbfIV6sXbtWleei/BKXdkAYQS8wZBfil3n0qsPFGAUKFFAlrgULFoxeB+ISSjIxB1k/uBQDpZgQGlFqjBJO9ASDyII1Ie5AbEQZYfr06ZVQ0Lx5c3WrKESSdevWKSFNswPlvbhYAdlUZgISRC2UKaLkECIjynMhRqB8UbNJHxr08IIfECWRvYTMQb2tyKpcuXKl6iWHEmv4j79DJAEjrAvRA6W1KD+GgAb70B8Qa2Fd2AkbcBGElmWm2YDSSXDCpQpFihRRQhTmQXQxctNnW2G+J6y1Um5tfwg3ZnaiXxsYIybodYgSZghoZvaj7xsyRSEEQ9iF0GM8O/ryWVc+vvLKK7HeEmSWQhjG+YRghP566LsIIQn7gT/OlzFGENMQXwieyFJDL0CI1HgW5xPnCZe2IGYQmvXnGoIn/ESGJbIx//rrLyVC6/sSeuoD7EW8Ifbh/KGMGZmgsE9/DuC72VnHOTNjifdTf+6NPmggXe2PUlUzRrBTPyAAIgsRZxICH74rIPhiXYiB4I74w35kY2JAxEemJbKJIQhiDtoDIA74foC4jfcImZUQKJ002APQSdGkLyRAAnYmQAHQztGj7SRAAkFPgD0Ag/4IBCWA+PYA9AYaevlpNwFr83ADKYQtlM2aDYgTKVOmVEIZLghAGS/WgADkbmBtZGOhJx0G5iMrCqWR+gGRDCIexMD4DNzai3WMPpqtiV/iIfxoexpt9cQOCIAQWFCCDJ/ASRu4rRh+p02b1uVSiAf214tOeNgXW4xz9PvHZSf2gx2wU38GzOxH7BDP0NBQ5ZO7s6OtbeajEQpu84VIrM8wNdtPf57iihHWg4Dl7iwgMxDCtllmq7a+qzjp98dZwnNZs2aNYZaRo6uz7gnLuPx1tb8n5xjPIFsVvHG5B3oB6gd8QAy1uONnEACxJ26x1gbePQiB+EcEiILgDxFa6zfqqS1Wf449AK0eIdpHAiQQLAQoAAZLpOknCZCAIwmwBNiRYaVTbggEqgTY10Cg3x96etWqVUsgmqHHIDK9ULYa7MN4uYZVedjFTqvyo10koCfAEmCeBxIgARKwBgEKgNaIA60gARIgAZ8IUAD0CRsn2ZyA1QXAq1evqj5iyBBCRg/KeUuUKGFz6vE3HyzQsw9ZXyhdNZbqxn+HhFnBLnYmjLdchQT8T4ACoP8ZcwcSIAES8IQABUBPKPEZEiABErAoAfYAtGhgaJZfCQSqB6BfneDiJEACJBAkBNgDMEgCTTdJgAQsT4ACoOVDRANJgARIwDUB9gDk6QhGAoHsARiMfOkzCZAACSQkAfYATEiaXIsESIAEfCdAAdB3dpxJAiRAAolOgCXAiR4CGpAIBKxeApwISLglCZAACViWAEuALRsaGkYCJBBkBCgABlnA6S4JkICzCFAAdFY86Y1nBCgAesaJT5EACZCAFQhQALRCFGgDCZAACYhQAOQpIAESIAEbE2APQBsHj6b7TIA9AH1Gx4kkQAIkEHAC7AEYcOTckARIgARMCVAA5MEgARIgARsTYA9AGwePpvtMgD0AfUbHiSRAAiQQcALsARhw5NyQBEiABLwSAG/fiVTPp04VYjovya07kY/IlARIgARIIHEJsAQ4cflz98QhwBLgxOHOXUmABEjAFwIsAfaFGueQAAmQQMITMMsAvHnrjqz+eackEZGGdSpKmtShsTamAJjwseCKJEACJOA1AQqAXiPjBAcQoADogCDSBRIggaAhQAEwaEJNR0mABCxOwCgAauLf7dv/ywBMHSKNaleQNGGpYnhCAdDigaV5JEACwUGAPQCDI870MiYB9gDkiSABEiAB+xBgD0D7xIqWkgAJOJuAUQDcsOVPOXPucgync+fMLPWql6EA6OyjQO9IgATsSIA9AO0YNdocXwLsARhfgpxPAiRAAoEjwB6AgWPNnUiABEggLgKuLgFhD0CeGxIgARKwAQGWANsgSDQxwQmwBDjBkXJBEiABEvAbAZYA+w0tFyYBEiABrwjE2QMwSRJpiPJf9gD0iikfJgESIIGAEaAAGDDU3MhCBCgAWigYNIUESIAE3BCgAMgjQgIkQALWIOCuB2BYWKipCMgegNaIH60gARIIcgLsARjkByBI3WcPwCANPN0mARKwJQH2ALRl2Gg0CZCAAwl40gMwT64sUrda6RjeUwB04GGgSyRAAvYjwB6A9osZLY4/AfYAjD9DrkACJEACgSLAHoCBIs19SIAESCBuAq56ALrjRgHQHSH+nARIgAQCQIAlwAGAzC0sR4AlwJYLCQ0iARIgAZcEWALMw0ECJEAC1iBAAdAacaAVJEACJOATAQqAPmHjJJsToABo8wDSfBIggaAiQAEwqMJNZ0mABCxMgAKghYND00iABEjAHQH2AHRHiD93IgH2AHRiVOkTCZCAUwmwB6BTI0u/SIAE7EaAAqDdIkZ7SYAESEBHgD0AeRyCkQB7AAZj1OkzCZCAXQmwB6BdI0e7SYAEnEaAAqDTIkp/SIAEgooAS4CDKtx09v/bu3feOKsgDMDHEdgJoaWBAolbFQpIAwUKonEHDQUVP44OiQLRgRASiIaGUKRCQBlRUaA4Zg1SEJYjsutvtcnedOY9Txtn7ZnnnWrkM74Q8ATYKBAgQKCOgCfAdbJSKQEC2QIWgNn56o4AgXABC8DwgLU3KWABaDAIECBQR8ACsE5WKiVAIFvAAjA7X90RIBAu4AZgeMDamxRwA9BgECBAoI6AG4B1slIpAQLZAhaA2fnqjgCBcAE3AMMD1t6kgBuABoMAAQJ1BNwArJOVSgkQyBawAMzOV3cECIQLeAIcHrD2JgU8ATYYBAgQqCPgCXCdrFRKgEC2gAVgdr66I0AgXMACMDxg7VkAmgECBAgUF7AALB6g8gkQiBGwAIyJUiMECIwo4AbgiKnr2Q1AM0CAAIE6Am4A1slKpQQIZAtYAGbnqzsCBMIF3AAMD1h7kwJuABoMAgQI1BFwA7BOViolQCBbYHEB+PNvd9vtO7+02dk/540fHT7V3rjxSnvtpefnIA5OTmcPsml0R4AAgf4FPAHuPyMVbl/ADcDtm/qOBAgQ2JWAJ8C7kvV9CRAg8GQCiwvAT7/4rn1w/Fa7enR4/o3+mp21z7/8oX30/jsWgE9G638TIEBg9wIWgLs39hP6E7AA7C8TFREgQGCZgAWg2SBAgEAfAosLwE8++6Z9/OF7c8VN/ZvfAOwjP1UQIDC4gBuAgw/AoO27ATho8NomQKCkgBuAJWNTNAECgQIWgIGhaokAgXEE3AAcJ2ud/i/gBqBpIECAQB0BNwDrZKVSAgSyBTwBzs5XdwQIhAt4AhwesPYmBTwBNhgECBCoI+AJcJ2sVEqAQLbA1B8B+fHOr+3s7O/zxg8Pn243b7zcXvVHQLIHQXcECNQUsACsmZuqNxOwANzMz6cJECCwTwELwH1q+1kECBBYLrC4AHxcKzcAH1fK/yNAgMAOBdwA3CGub92tgBuA3UajMAIECFwScAPQUBAgQKAPAQvAPnJQBQECBNYScANwLTYfKi7gBmDxAJVPgMBQAm4ADhW3ZgkQ6FjAArDjcJRGgACBVQKeAK8S8vVEAU+AE1PVEwECqQKeAKcmqy8CBKoJWABWS0y9BAgQeETAAtA4jChgAThi6nomQKCqgAVg1eTUTYBAmoAFYFqi+iFAYCgBNwCHiluzFwJuABoFAgQI1BFwA7BOViolQCBbwAIwO1/dESAQLuAGYHjA2psUcAPQYBAgQKCOgBuAdbJSKQEC2QIWgNn56o4AgXABT4DDA9bepIAnwAaDAAECdQQ8Aa6TlUoJEMgWsADMzld3BAiEC1gAhgesPQtAM0CAAIHiAhaAxQNUPgECMQIWgDFRaoQAgREF3AAcMXU9uwFoBggQIFBHwA3AOlmplACBbAELwOx8dUeAQLiAG4DhAWtvUsANQINBgACBOgJuANbJSqUECGQLWABm56s7AgTCBTwBDg9Ye5MCbgAaDAIECNQR8AS4TlYqJUAgW8ACMDtf3REgEC5gARgesPYsAM0AAQIEigtYABYPUPkECMQILC4Av/7+p3b39z/m+nvxhefarbdfn/u3g5PT2YMYBY0QIECgqIAbgEWDU/ZGAm4AbsTnwwQIENirgBuAe+X2wwgQILBUYHEB+Oe9++2rb2+3+6ez8888e/1aO771Zrv+zJEFoDkiQIBAbwJuAPaWiHr2IeAG4D6U/QwCBAhsR8ANwO04+i4ECBDYVGDqCfDDJeCVg4N2/O7NS8u//36m3wDcVN7nCRAgsAUBT4C3gOhblBNwA7BcZAomQGBgAU+ABw5f6wQIdCWw7AbgyemsXTlo7drV+d/8e1i8BWBXMSqGAIFRBSwAR01+7L4tAMfOX/cECNQSsACslZdqCRDIFXADMDdbnREgMICAG4ADhKzFSwJuABoKAgQI1BFwA7BOViolQCBbwA3A7Hx1R4BAuIAbgOEBa29SwA1Ag0GAAIE6Am4A1slKpQQIZAu4AZidr+4IEAgX8AQ4PGDtTQp4AmwwCBAgUEfAE+A6WamUAIFsATcAs/PVHQEC4QIWgOEBa88C0AwQIECguIAFYPEAlU+AQIzAsgXgqgb9EZBVQr5OgACBPQi4AbgHZD+iOwE3ALuLREEECBBYKuAGoOEgQIBAHwIWgH3koAoCBAisJeAG4FpsPlRcwA3A4gEqnwCBoQTcABwqbs0SINCxgAVgx+EojQABAqsEPAFeJeTriQJuACamqicCBFIFPAFOTVZfBAhUE7AArJaYegkQIPCIgAWgcRhRwAJwxNT1TIBAVQELwKrJqZsAgTQBC8C0RPVDgMBQAm4ADhW3Zi8E3AA0CgQIEKgj4AZgnaxUSoBAtoAFYHa+uiNAIFzADcDwgLU3KeAGoMEgQIBAHQE3AOtkpVICBLIF1l0A/gtXfgDlnsQxYAAAAABJRU5ErkJggg=="/>
          <p:cNvSpPr>
            <a:spLocks noChangeAspect="1" noChangeArrowheads="1"/>
          </p:cNvSpPr>
          <p:nvPr/>
        </p:nvSpPr>
        <p:spPr bwMode="auto">
          <a:xfrm>
            <a:off x="282575" y="-2370138"/>
            <a:ext cx="57340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65" y="228153"/>
            <a:ext cx="4801270" cy="640169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706100" y="950096"/>
            <a:ext cx="1400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Curriculum</a:t>
            </a:r>
            <a:r>
              <a:rPr lang="es-ES" dirty="0" smtClean="0">
                <a:solidFill>
                  <a:schemeClr val="bg1"/>
                </a:solidFill>
              </a:rPr>
              <a:t> Vitae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6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QAAAAMACAYAAAB7NMrNAAAAAXNSR0IArs4c6QAAIABJREFUeF7snQdYU1cbx/83CUuWgigiLhy49957W+veWrfWbb/WXW21ddTRVq17V+vW1ol7770HDlARBUFlk+Te7zlhBQghiQm5Ce/5nu8pwrnnvuf3vrnjn/e8h3v1+q2AxDZtm3vSj/RfkRKY2e1DsmXR0TEitZLMEguBHDkckk3xzu8pFrPIDpESeP0mmK4vIvWNGM1Sv77Q/UiMHhKXTRQv4vKH2K2heBG7h8RlH8WLuPwhdmvU40XstpJ9RMDYBDgSAI2N1LTjkQBoWr7WNjoJgNbmUdPOhwRA0/K1ttHphcvaPGra+VC8mJavtY1O8WJtHjXtfCheTMvX2kYnAdDaPErz0YcACYD60BJBXxIAReAECzKBBEALcpYITCUBUAROsCAT6IXLgpwlAlMpXkTgBAsygeLFgpwlAlMpXkTgBAsygQRAC3IWmWp0AiQAGh2paQckAdC0fK1tdBIArc2jpp0PCYCm5Wtto9MLl7V51LTzoXgxLV9rG53ixdo8atr5ULyYlq+1jU4CoLV5lOajDwESAPWhJYK+JACKwAkWZAIJgBbkLBGYSgKgCJxgQSbQC5cFOUsEplK8iMAJFmQCxYsFOUsEplK8iMAJFmQCCYAW5Cwy1egESAA0OlLTDkgCoGn5WtvoJABam0dNOx8SAE3L19pGpxcua/OoaedD8WJavtY2OsWLtXnUtPOheDEtX2sbnQRAa/MozUcfAiQA6kNLBH1JABSBEyzIBBIALchZIjCVBEAROMGCTKAXLgtylghMpXgRgRMsyASKFwtylghMpXgRgRMsyAQSAC3IWWSq0QmQAGh0pKYdkARA0/K1ttFJALQ2j5p2PiQAmpavtY1OL1zW5lHTzofixbR8rW10ihdr86hp50PxYlq+1jY6CYDW5lGajz4ESADUh5YI+hoiAP5zOydefbSFUkDC/3mAT/5ZSPV79T7sZx83OSbX/yiCmZMJhhAwRACctz8GT4J5g+KljJcUy3o5GGIqHSMCAoYIgHR9EYHjzGSCIS9cFC9mcpYITkvxIgInWJAJFC8W5CwRmErxIgInWJAJJABakLPIVKMTIAHQ6EhNO6AhAuC803kMEnNUIiEPbOgUYtpJ0egmI2CIADhoddQXxcvFiU4mmw8NbFoChgiAdH0xrU/EPLohL1wUL2L2qGlto3gxLV9rG53ixdo8atr5ULyYlq+1jW4MAfC3pdtga2uDMYM7Whsemo8eBCb9uhoREdEZHuHsnAOzJw/SY8SMu8oVStjIpFrH0qUPCYBpEEptARcA4fFG8ZPRBzFEAJx9KlEA1CPzL0n8Y1mAf3c2swAosGw0DlIJZ3Se1j6gIQJg/1WJAqCB8XJlEgmAWRFXulzgdemjbqshAqDFX1+ywllWeg5DXrgoXqw0GHSYFsWLDpCoSzIBihcKBn0IULzoQ4v6GkMAHDnpTxXIJbNHE9BsTIDFgbYYyOzvuqKLi5NjxvwNGNy7DXwK5dN42GP/V1i39TBmThygVSjM1gKgjYcEw1tJUMoZeH1diR0KCUbUlcBFEHDYj4dTQeDqWR53YnR1jen7GSIAzjqZR69lv+riH8sA/KerPgIgj9Cre7HxqQ/69qiI3F+s2fEIPr0e8x6Ux+RhVVOPJ0Tg2qbVOJy3Cya1yI+Yl9dwPigv6tQqCKcvPq92X36KjEfY51gIQsb9OA5wc7GHq5Ot6QMjgzMYIgD2XRn1RfFyfUoWC4DxgTi15STQuAcaFjSMteL+CrT95jnGHZ6DFu7GD56Xr0Lw9GUwlOwDlUGTSiUoXtgThQt4ZBovTNhbtfkI2jWrhgJeuTX2fxUUin1Hr2Jwr+aZfluUNIAhAmDWXl+YpXF4ff0ynjpVQANfV0i00FIGnMSv6z6g9fhOqOJifL9m6igDO1ji9SU6WrcbZdbHi4FOsKDDKF4SViuwLyy/7PnFDE6P98f2X/cBPUaiq69NlhhA8WLB8WJAhAgf7+GfTQ9RqGsn1Mmr7Y6peXCKF2uKFwGRJn5XssR4MeBjpTqEBEBDyVnXcZkJfJn9XR8aD54EYOP2IxjSp206EfDxs1dYu+UQBvRsBd+iBbQOmyUCYLF6MkwsLWDZaiWuKwFZfilmd5Hg9WE5/ngEQMKhWy8ZqrxW4MdHHGZ0k0J1j+KBqGgBbwN57DnN40EMwNlzaNFAisY+HJx5AUFvePid5XHlU5p5ckDZKlK0K83B24VD9EceD+/w2HpHgCpJkwOadrBBZ1slVp8XII8D6nSSwfO2AvNuCXAtJMXYusCpXUocCNPHNabta4gA+NPxPMk1/7Z/64ivF0cm1wJMW/OPPTyf+8EJ1WdHJj9Qb++mSQCU48Pjazh+4SEeBEYiR4GiqFq7DuqVdMEHJtjdKY0JI2om+PGLmnYB8Or6Zdjn2RPTW3kh5OJWrL1fHAMGVINnBueNfnwc658UQN+2Jb5IJHwR9BmFPJ0h0ZKVyPMCAoIjUMSL5ZSapxkiAPZaHvVF8XJrqiYBMA5vL+3C+q0HcfTCa7jVaIGve32DLjXzwe4L0QifrmDR4IUQxq/A+Jqu7KOtd1PcXYqGHf0x5dJCtDKGACiE49jE+pjosgrXptTE0bN30ahWaci0pG0rFEqcvPgAzeqV08n+JIFPkwio7W/aBjdEADT69UUZhIPz1+NACMBJbZHL0wvlqtRAk1pF4c7ej4VPuLF1G87kaY1vm3hDm+SrfHkcM1aG4quJXVHNggRAS7y+6CoAZnm86PRpEmEnPgTnN5+Cskkn1PdSu6HFv8Cuuf/gvHcbTP+mAlw5gOIlRfzL9Pkls+uLwaGQ0TNRTmiV9eKfYstPe8D1GYceJbNGAKR4MSRe1L/tlaFK75HoX9FRv+eNjD7TBsecbgcKYdewZP51+I4cjObq1xINh2t6RqZ40Tde/sarJsMwpKqLfvGh8ocSL09sw3nXVuhZJZcBx2cWEzyCdXhXShpFiA7G9bOXceVhIF6GAXlLlEPT5rVQIU/GT+6WGC+ZUcvo7yQAGkrO8o/7ce46hH2MyHAibjmd8fOE/qq/G1MAZOM9fBqIDdv8UomATPxb989hlfhXwsc7U8BZIgDaFpdiYWsOJzYqsDsc8K4pw4zaHD7fVWDCUQFyOwn+N0QK5TE5Fn+UYFZXCd6cVOLoB8DRhUODOlL4vFdi6n4e5drI0NdDwKHLPN5LOJQsJUGBICVmnRMgV5tumfoyjK4I+N/iceU94JpfgiZlObw7r8C8awIUEg69+8pQPkCByScFKOwlmDhUCvkxORbcz5Sb2ToYIgBOP5a0BFjArpFOaPdniriXtCmI+jfnrIZblV8SRUIB2NU9rQDII+zmHizcGYISzeqheiFnCO/v48gtZ3QcUBs2F8whAHpD+4p45jIBYZc249eH5TAt8cXJUEc+f/MZPvkzF/Z07WeoHZkdZ4gA2GNZ0hJgw+Ll7rS0AqACb/2modPoB2g0dTTal/eA8oUflh/Ig0mL+6GkfWazMP3fjS4Aslg78gNqz8iHRxfG4/Cp22jZsEKmE9G1X9JAmoQ+Q8U/NqYhAqDRry+qF/S/8bRaN3Qva4fo0EBc8juDe+7NMb5Xebhn/kFP5mypAqCu1w1d+2UaeAZ2MGTJlZjjxUAMpjlM+RK7fv4Ptv1Hol3hFAEw7ulhzNruDy7GHW2+744arhx0jQNd+5lmQoD1xou2Z6K6KKBN1zODAKhrHOjaz/rjZROeVOmKrmWTBD8Odq7ucHPQ8xvuDD7TpuKXLOLoLABqfkbWNQ507Weq+Yrp+mK4ABiD25uX4qh3P4xv4KF1hYOpOCaPGxOAfSu24aJdRbSpVxxeTgI+PL6Ky8rq6N+6CHJkYICucaBrP1PNk5YAm4ps9hg3M1FP/e+Z9TWEmLoIqFAqVZl/A3u2QnEdxD92viwRADlnCSYPkCKSZfw9AVp0skFzFwHOCh5z/uYR6CXFnE4cLm5U4F/7BAHw8W4F1r1KQFKmsQzjfAT8uYFH5T4yVHitwA9HUgQ/lvGj/t2cxEWCif2ksL2iwMzLApSJZEs3lGF8KQHr1yrh1NYGXQpB48VV+VqJKXc4zGjBYf8aBQ5EAjauHDo3kqJ6fg7SaAG3riix+b4Ax0ISfNNAgmLOQNgrHluP8rin20ooQ/wNQwTAqUfZEuCE3X73jnJC699TxD1Ny2ZYDbeKs1KyBPf2TCMAxjzF1t/2IrzFYAytkTOZoSAI4DghYcnu7QLoUC4Gt668QIhzcbTv0hxVPGQqT8UE3cbBA5dw4y2H/BVroWOL8vBUfZkkR8iDCzhw/B4ef7JFkQo10LZZWUguqy0Bjg3AvuXb8aBkV4xq6Yb76hmA6pmH8ve4eugoDt9+Dz53IdRoUA+lwg5gyYEgxCgFCJDAu1V/TGjiadANVtcbl679DAoGHQ4yRADs+hdbAmx4vDyYnloAFCIu4pdmQxA06QiWtM+XJl6UuP1nI3R8PQPX5zZBTo7Hyy190OxYJ5xa3RF57y9Fk/GxGD9OBr/FOyAMWY62J/vAr+o8VH2yDssvVMPiPTWwv/oQcOuu4cfa9oA8BNd2LMNfm4/gIVcOX/UfieHtc2Bfj9Y40e0o1nT2hkQIxcExDbGk/C7sG+QLQS0DsKXyIEbVWYYK+/7F4JJSIPYCfqowHPabr2NClY84OKYZDldfgNovtmD1vhfI32USZvTMifMrl2Lt8RCU7fcTZgysglzhfhhXez5+f3zUZAIgCwF1wY/9my371bY0WFvYGCIAGv36kigAqj9A8+E3sXL+GeTuNwydi8cjVebv6fVY8KIYOuR9hws3ghDjXhzNvmqCml52SCcAyj/i4ZkTOHQlAOH2+VC1YWO0qJgH9lxCpvGit+XR0yMQxy4FICpvBXRuXwHKmydx+OobKAvXRM+ONVDQARBiQ3Dv0lVcuvcSz8MkKFS1Ibo0Lwl3dokzQtP1uqFrPyOYpHEIQ164sjxeStgBGfo94/tO7LHFWBLeFDP7lIEjUmei5wo4jp+2KtCmhQ3unrqLZ7wXmnZsilLh17Dv5AO8sS2Ktl1boHreBOWHj3yFc4dO4NSDT7ArVA6tv6qHcm6ShJgLrog+nq9x8pLavdL5ObbO24MLEQrVfRu2pTFkWgdUcIjH4z3L8a9rK9QP/A83Sw/C8OquVi0Aii1eFB8e49B/p3HpZRxy+ZRGw2Z1UDXXKy3PRAlPqNFvbuHQoSu48UYJj5KV0KZldRR3lQLqAmCJcBz/cz3uVR+E0bXdwAkRqmudn3dvTG7mifd6XKPYte+nrUq0a22H+2fu4klkLtRs3w5flXKheEnc4I59tjJ93tVwP1J9qJVReH3nGs7e8MfDV5Fw9KmMDl/XQQkXJgoKiHl7D0f9ruBaQDRcfMqhReO8uL/mv9Sf6Sl1ELpKu78Xvi2LHrle4vDlT6javwdKhV7P4Jzql2geUYE3sO/AFdwOtUHhYk54f/szaoxOzADUeD3MjfCzG7FQwzPySwv8wlvXjHTTXl+c8C6jazx7H4pL855SvzKcr+/GjgexkLPlWJw9mgwbhcaS+zh76QHuP3uPaFcfNGnfHPULOoBj145Z5+DWqTLib17FtUAlCtZtie6NCiWscFJ8xpPzp3D4ynO8gwcq1GmA1jW9EHk2JUkjT3xGzzI83pxYg/m3fTF+ZP0MvsRI/z737VflLfL6osszEtvwI+D1O126qkQY2hhEJ1RG7TR1zlp8/BSpdcycrk6YNXHAF583M1HP1AIgm8Cjp4FYv81PNRd9xD/WP0sEQLbEt+83MpTyV2DaRWD4IClirwkoVpPD2fUKXCohw69VBCxfo8SdPGoC4GvA2Y1D1zYyVIlUYtoeHnnryTCmIhDwgMexmzyufVCtFE7VHMtIsbAph8MbFdgTnvInmZcUv3bl8OxfBf75JEGvjlIUe6PEihsCeFtO9W/FZQX+eSTgbV4pFrZMFADlHAb3lqF8FI/913hEuUlQPIbHlhAOUztL8OmqEoeCgLI1pagTy6syFT9rqQ33JVFniAA4yc8jeVfXfaOd0GJRgrhnK+UwrZ2dqo7d1L1xiIwXVMt+WQ23cjNTsgT39UotAMqfHsaP6yLRZUonVHZMu+Ay4UVp9v5w+NRvgpblnBF06j8csmmBH3uWRo6wm1i5+CrcvmqN+vl5vDi5H0ed2mBC24KIvfsvftsRjirtG6GKhxwBT6NQtH55SFhGIasBOKQEXu/YgG1RtTG2XxXklSY8HCcvAU4WAKtDOLsO8+4Xw/DOZZEj/CWeyouglo8ET47+jXVvK2N0l9LI6eCEnDkMe2PX9cVb135fEhPajjVEAOy0JEUgNiReHs9ILQDGXZuPOj3eY/bVuWiWM228KDIVABs2nYvPbb7HvKF1UcwnH57MbIBeO4th2IKJ6Fy+CHx9ArGgYqIAWEuOa4t6oMeZWpg3uQN8Jc9w6WUhdOngjL3djSUA1kEvv0r4Yd54tHK/hUX95+JMroYY+9NwNLA/j18HHkGjfXsxvPRHHBjdCG0W3zOpAKguArKfDRX/2LGGCIDGvr5A0wuX8BEXV6/EkYK9MLW5C26k+dzPPhiNci2aonFxB4TfPI4tdz0xaHxrlHinvgQ4Fo/3rsPqV8XQvW1ZuEc/x5HdV4BWAzCoqovq5Zpdt4o2ao6WJTnc/Xc/zrx3ROkmTdCkSDyu7vRDcO2BGFMvNxB2B7uOfkbRKj7IIwvGqX9OIr7VEPSv6GyUJTu6Xjd07ZcV1xddX7iyPF5auME/Q7+7IiKD+06sn3YBcMZflyGUqoeuDbwReeUAtt6KRt5y9dG+Vh58OLcP+/hGmNavPFyV73B8+Wbc8WmNzlXdEPPwBDbeKoDhI2tBei6De2WPYuDf3sSWpReRs3sfNPO2g1MuJ9jFP8P2ecfhOmAgagRtxy+3fPHb4MoW+cJlkfFSRYJr61fimHs7DKidC5Evn+OjV2VUiDqh5ZkIUL6/imVLLiNH0xZoUsQGwVePYsdzH3w7sgl8JGpLgHUQAHW9Rgms/MFfl8H71kHnBkVg++wU1lzNg4VTW1K86PG8m3A/2oSnVbuhWzkn1fWds3GEu/NnXNh9HcrSZVAsF4+nR/biRM6vMKVDUdiEXseKP88CdZujZSlnRD4PAF+mCnzi7qT+TLtG49xi7QLg7P2hyF+zCdpW9IKnlwT392k+p/pCCmXIVSz74wJsGrVEixL2CL9/BttORqPxGCYAxmV4H/ymNPBYwzOyrvcZXftln/tRggCo+X2oJCLPpH1PKYSq3pE4t3E7bhbvhEE13OHg7IB3Zw7hrmMZVCjgiOh7R7H2biGMGdsQBXl27diBy84l0b5dFRSSP8LObS9RceRgtMgfhyf/rcfyp97o1K4yCnDv8SjEHXVre+OzWrKEx8cMnmXKx+PMsjU4X7IvJmaQKMF/SP8+V6v7txZ5fdElJv9YtRtPn7/WpSsKeefF9yO66dSXOlkmATEIgCwe12w5pAKoqSagNrJZIwACqP+VDXrZKDH5KofJbYA9G3iU7yuD/Rk5zhWSYWAOHj/s5hHlKcGspBqAzHIBCA1UYudRHpc/J9Tu8ykjRfeaCVl3oQFK7DjK46raMmzPajLMqi3gn2VKHFfbzVeSU4Jp30gRcUSOhY849OknQ7kXCkw+lX4JsK2vFH8kCoBni0gxrzGHQ+sV+Fet1mCVFjIMc+MxazePEAGwKSLFrCbAlhVKXExKOzRyXBsiAP5wOFEA5IGDY53QdGEknO05zO7ogGchSpUA6OMhxZhtMQiJFMBquJX+KUUEOthbXQAUEHlrF37c4YihP7eCb7rleImZErdK4vtRtZFPIiDi5k5MP+KBsf+rD+7ECvz+tg6m9SgNR5YZ8fo05mwB+v5QEYEr1uB8id74obkXUmS5pMyLkuhX5gW2XHBFnxFtUNaZAxK/HdckAEoub8acs67o0q0BKhV0hZ1Kd+Lx6ugKLHpdO7l2kqHu0fVBR9d+htqR2XGGCIDqNSINiRf/n1ILgB+PTkCV0e7YeucHVEu3FEoHAbDdOQw5vgl9i8oAVeZeHUzMtRrnZtSDqqybKkMvQQCc5nsG39WeiTyb/DCheo4UMYZ/gU3djCUA1sOvxbfh1KjykPGB2NqnBXa0OIDtfX0gVT7CqradcWfUSfzZ2h0h+8YgT7vFVi0AGvf6wjIrEpYAp15Cw5bFLMZGh86Y28EDNzPK/GXJF1EPsP6XQ7DvOwpd7M8m1wCsyt3Dmjkn4T5gODoUZYHI4/25jZhzuSi+G1cHUvatePJ1i8fLQ3/hz6A6+HFAJeTklHi8exFWyL/C7G4lkutW8vERCAkOxo2Du3HGqztmfVVIh1IEmX1qYZEP0LoKOlkdL3OaRWFDRn4fUxr+yzXfd57vz0QAXPkebSckLMGVP9qHCRt59P+xPcrZA1G3d2LavlwYNakJ8j8/hBlbePT+vgWKs7CTP8POueeQ99t+KP1oo1rMqd8rG6Jg7H2s+/U4cg9OWQIc9/ggft7vhOFj6yN/xE0sn38fw2f1pnjR+fkl8+uL1ngZWwnvt67ELkVt9GtbEUXd7SFBZs9ESgQcXo4/Amth6uDKcFPds/yxdc5exHcagb6+r1NqAOogAOp6jZKp6p+mxCgfchl//P4I437pR/Gid7ywmrQp3+rblGiFH5N8qYxDeMg7vLhyBJuelsT/xtWC4shy/P6iOiYPrQYP9VXCUWk+0/z7TDM+55wvgFHfN4PqlpXU0p2zLvInn4dHoN9yLHpWFZOHVVedX70GYDPn+1rvg/zx9M/Iuj7H6tov8zugYT0MyUg37f0oQQBM+cymfh9yuKLhPUUIx7nlq3CpdP80S4CViA4LQdDTK9j8bwSaf98TtRz9VdcOoddY9CptCyhf48C8LXjXagS+Kfoca+ecgGu/YejCsuCTW+I7VZo67emeZdra4Mj8TXhSdzBGsWzk8BtYNvcQ7isA2FXAyBmt4XQq/fucXZEmFnl9MSziaBMQQ7lZw3HmFgCTxD+W+cc2mGSZgPqIgFkmAOarLsPP5QVsf8ChU34eU3byqNjBBm0ilbjkIUXFQAWmnRXA5UupAej3Dvj4SUBIbOolvqrA4YDCxSToWF+KElFK/LKNx6vE+7MqA7AZB78NCTUHkxrbfOTXLhz89yqwMlB3AfBhRRkmlxWwYpUSV5OEPQ5o3cUGXdLWWVTy2LRMiRNqwqMxA90QAfC7Qx7JG3r4jXNC79XRmNvZHn73FVh9Nl6VDTiori1alpVh2JZYHBiRA74zkpYAC/DrG5pqCvInhzB1fRS6ackAVN8EJOrObkz71wWjJtdFxPY/seK6erVGgLOrhJE/lsaDX7cjvMMIDEhVWDkxo/BwKKQCD6VdUfQZ1wlVc7KnmowyAGsirxAB//MnsOfEQ4TmKoP2nZuhdn5bowmAlljk1ju/p06hqF4j0pB4eTHTOdV54q7MQ41eH/Db1TmGZQCqb86hEgDrYa7vDhwfUTZBKFYTAKd4bEXH1qfR68QadC2g9uRtZAEw+fx8EHYNao4dTfdjS8/CkCj9sb5zO5zvewIrOuQDgv+DxPMrk2wCkgTZ3EuAjX19ySgD8MLKlThWuDemNHdOlwGYatMh5XPsmL4DnzqNwDe5LuOnxE1AqkSew9wlz1F3fB/Uy50QG3EP/sWkzRIMmtEGbqlql6b9skAJ///+wF8RrTCrVynkkIfh7rEj2P8gHvl8vCAJuIZb3p0xt3Mx7QX/dfoEWvemDlkdL5PKPcP8jPw+rRwezdZ838lcAEzZXEb59BAmrJej//SvUMYWiLm3B1O2O2D49BZwv7YFP+94mapGMSS50GbUEFR+vjHVhlkp98qmKJJOAIzDw51/YemlaLWSJ1IsnT/RqjcBEVW8zGiHUvFvcPHIcRy68h72Zeqge/saKPjWT8szUSxub/kTG+07Y25Hn4R7VqLwc7vyAIytGY6tSZuA6CIAJr+4a79G2aXZAEklAi24jVG/DKR40eN5V/MXUqq7B4Kun8Suk68g9S4Iz7jnOPPGF2Mn1MKnbYux0a4T5nYqqvZlNvtySn8BMPWGehmdszEKJ38ZH4PbWxZjg23H5PuRugDYFOe13gedT6UXAC3xeVfXL6RMe31JFADVxLZU13hoeE/xikkjAAqICriGf/+7jiCn/CjqGoGbV+PQeFw/NMz5LPUGQvxb+C3YhJeNhmGQ123MW/Icdcb3Qf3E552Ex480AqAyg2eZTh64tnoFDnv3xI+tvCFVxiDsQxTigi5h6Q6g14ymkO9M/z63dP4Ui7y+6Pholq4bbQJiKDnLP04XATBpls7OOTB78iCjTVpd/Euq+adpYxBtJ8wyAdCmkBRzv+YQHsLB7qUC0y8IyFtdhuklgSBnDh+OyLHkKSBLFADVawCqT8A9JxD5kd16E5pndRlm1RBUottp9s0E0wYTawDaX1Xg50spNQDLNJJhnK+AteuUuCDXXQA8X1SKuQ057FurwH61TMM6bW3QL4cSk3fwCDXRkt+0zjNEABx7IGUJ8LHxTgiLErDqbDz23pKn2g24QyUbjGhgi9xOHIpNZ0uAE+rAHeuXWgBE1CP8PW8/otsNxuCqKbuuyuPiIbWTqZbSaRYAG0E4tBR/RTTHzz1Kpi4gy4fg5OK1uFy2H75v4qmWRZMoAB6MRe2+X6P47e3YLWmJCd1KwhlaBMAk7UcegWen92DpFS+M/KExbE+txMLAWpjeP2H3REObJW5zr6sAqF4j0pB4CZyVWgAUPp3F9MYj8fHnI/i9Td7EGoAC4mJiIXOwwePlbdH+8ThcWtgC7pwC/uu7o8WZnjiTWAMw1e68mQiA00qcwJha81Bo62F8V0VtUQwfiG3ftMZ/rQ5gU49CkPDB+PfbRlhRdW/6GoCSo/iu5lwU2+2Hb8vIIESextRKo+HyT1INQDWQvZupAAAgAElEQVQBMhMBUMIHARIvvHwVgqcvg1Xf0mTUpFIJihf2ROECHjqHpRg2ATH69UVTDcCwG1i+4Bzy9h+GTkXjMlj6n7DruBB2HUt/OwfvwSPQTnI6JQMQd7Fq7mnkGTgMX/skZACGnN+E2ReLYPz4upCp1cXJK9H2cu2LyLMbMPdBWUwcWA0eMpYduAAr+JQXLp0dmEFHS7y+6PrCldXx0jHPo4z9PrYUni7VfN8JOLwMfwTXw4x+5eHCsXpIq7HgcWVMHlYVrAag+u7SGQuALeH9+F9M3+WAIRObo1iqDOj0mRipXg7jWCbrMbgNHomv2CYgsU/xz9yjcOjWAw1YoENA+I098GnSHxQvgM7PL5lcX7TGy/j68E58tlBGvcWFHVtxwKE1fmwrYHeGz0RSBB5ahj/f1MG0gZWQiz13xD3D9jm7Ed1hBL4p+UYtA/AzTi9bg+vlBmBs/dyQJJY+OF44pQZgyrOV4QIgxcuXxQu7bCsCT2L2mjC0+a4DKrtwCStjDrph9IQGEPz+wp+vamPakCoJGZ9JLTrNZ5r/oIe/tZ1TXQBU4Ol/i/FXSCNMH1ARrOpKqgxAp3ta74M4kf4ZmeLF0HjJRABMEm3V31O+r4K3a1bhYqnEDMDYp9g6zw+ybgPRydcBQugVLF50HxXGaBcAB5d4gdVzTiP3gOHomOrGo37fqQ7ufEbPMj74eOFvzD7rieFjmqN44uO0MvAkZq6MQrfprWDnp/l9zhLjxdBnNhIADSVn+cfpIgAumT3a6BPVJP4lneTBkwBs3H5Ep0zALBMAYS/B/wZLUUYm4NxuBdYEAKwm3y9dJcgjCNizToH/PmsXACVuEkzrJYV9gBLn/AWEChyqVpeiTJQSM3fxeKsmwpWsK8PYyoD/TR6X3gGu3hI0L8ch+KwC824IUEp0FwAPKjmM6CNDsTAl9lwVEOMmQXVnHltfSvC/rzl8vM7jwDMBXC4OxXgBex8L6eoSGisCDBEAR+1PWQK8c7gj5h6Ow9mnCcXFkzYBSfq5fnEZfm5nhxrzEjIAWR3aE9+kEQChxPvLO7DovwiUb10PVb2dwIc8wKHDoaj+bVf43M04q6FAyCUsXXobHu1aoFFRFwgf3yBI4oMqRRwQfm0H5u2Xo37nRqjoJsfruwFwqFkXHrc2YN79spg0rDrcw29g5R8Xkbv3AHQuzuP6pqXYlaM9pnQojohzicLjt+UQdvQ4XnhWROWCzoh/eARLznlgxHeN4HprG34+kRP9+lSGh50rvNwy3speX5+Ze/mDJnsNWQKcVCOSxYYh8fL6l9QCINvcJXDv9+g46Q3a/zQabcq4QRlwFItn+6Pjtj9Q7/4k1JsiYPryb1Ds3VEs+t9vOFNjMS4aIAD+WCsG52Z1wpD7bbFocnsUxUucOS9H04H18XZhc/TzH4D14yoj+vxqTJi2Hx6/+CUIgA9WolX7a+h3+A/0KhSAVe3a40iLFZjR2Aa3Ns/A/9a8x7jDBgiAqiuB5p0C9d3xN61/te32a+hOwIbUADT69SXxBd2/eg/0KGeP6JAXuHD4NO57tMT4nuXgxqUX/uccl6JRx0ao6qGA/4mD+PdjJXw3vA48357EL8teo+6obmjsqcDDPWuxPrg0erYrA/eYF/DbcQHyZv0xpLprmi8utAuAoX7L8fvzchjRqSRk7x7i0L/n8KRkV6NlAGr6LIv9+qKrAJj18RKt1e8fNd536qHQi934+V8B7XrXgtfHB9i/5xoC8jfHVD0FwOKKQOxfsh2Pi7dEp5pecJSH40WoA8pX8MTHDL8sa4oieIX/5vyDN/V6okMxe0jDL2LhXgcM+qFp8nJAPvgCJJ61Nd6qKF4yeH7J9PqiJV7KR+HkvgdwrFQBxdyAF0e2Ya+sFaZ29kFEhs9E3VFDfhVLl1xHztat0KSwDd5dO4Itjwpi2KimKCZ9hu0/7ULk18PQp6odnu1ehlXvK2NQq0KIe3we244FwLFZv+RNQIwhANL1JeHZV6fn3Qw2AYl/chA//h2JtkOaoKg8CFcOHcHxj5UwfkJjeIdcxOLFV+HcvDValnBE5MuHCPKohcZFQlN9ph09nfFmr67+BrSd0+vtZWw8GIqqXVqjVPhxzF3pj+KdWqFePiUCLx3DzqsCWrIagPlitVwPc+LzNd2eken6ov36klDCRIsAOKkWYo9pek+pg8jdS/C3oglGNPGELReCfX+cgkPnrmiaNwr+F45j1zUZ2o3XLgAOqSLF/Z1rsD7IFz3aV0Q+hOLeIyUqNisLPuldaUR1xB3V8iwT9xp+K7fijF0ltG/gC08HOULvncGW87kx6Kc2KBaa/n3Oq2g5i7wf6fu+l9SfBEBDyVn+ceYQAOPi5JgxfwMG9GiZ4W6/TATctOMofp7QHzaydHXaksFnnQAo4dC1pwwtXXmsXaXEObZEVsph+GAZqsp5LFqnxD0+8wxAz6ISdKgkgY8HB2dBwJuXPHad5vEg7c67HFCmihRfleZQwIVD9EceD27z2HpXQDSbvh4CINsF2D63BD0bSVAxLwdECbhzQ4ltdwQ4FJGgV20JiufiEB8h4P4NJTbeEZIzFI0d4oYIgN/uS1kCzAS9ZNGPR/LmIKmFwITMv6S+pwekFQDZrOLx/t4lHL30BI9fR8OxQBFUq9cADUo4IUTbS42UR9Tr2zjsdxU3A6LhkK8wqjVqiCYlc0IqxCLo5lnsO/0QLyIdUKRCVbRqUg621zYmbAIyrCpycwoEndqE+dcLYdTIRsj5eB/+2vMRdYf3hO/DJOGxCiRPruL4+Yd4EPgZsny+aNauMWrltwdig3B6x34cfhwF90ZdMLaJd+olGl/gMLE/EOmaAchqRGraHTqtWKwSjVXxlDpe3s5OKwCyZJUYBJz5B+u2HcGJq8HwqN4MHfoNRrfqeSCLfYmDv03F7H2h8GnZBwPL38eIg1XhZ4gAWNseQuxrnN2wGH9tO4UXOSrhqz5DMaRjJeQKPYvF02Zi89PcaNR7COp/mI7luVfiv0G+kMQ8wMZRQ7Gq6G84MrEGYq+vwfRpa3Hdvhq6Dm4N2zVTETHpYuIuwHpkAGqJpy8RAOUKJVZtPqJ1w48kEXBwr+ZabwLqJhoiABr9+qJ64WI1lwBOKoOLR36Ur1YDzWoXgzvLoNKw9H/ueTtUyBcN/4BY5PKtivZtaqAY240x7g2OrduJ03naYGrHYrCTh+P+abYLcCDC7TxVuwC3rJwXDom7AOv6cu3w+Tn8dvnhdCCH/GXKo5zsHvYrGuNXIy0BtuYX9CyPFwYzQ7+zeNJ036mAgrYfcGXvPux7EAN330poXDAYm24XxAR9BUApoPwcgHN+Z3DuwXvEOHmibPW6aF23AKLPZJQt3xRFpDzC7h/Fpr338FpaGLXzB+Cq09eY3sEnuQYlW54IqZdFvnDpKhiLKl6Un+F/5SJOXfeHf6iAvKWqon3bGvBRbbmZ0TORC6Rgzz1sF+CruPlGgdy+FdG6VU345pQCQjQeH/gH6x8WxdDxDVHg0yP8t/0YrnxwQPFqtVE68giOO3fBpMRdgHW9RmlbAkzXF/Vn30yedzPcBTgcdw7ux+5rYXAoVBK1fWJw5KILBv7AsvF4RAbcwMHD13ArSA63omXQpHltVPS0RXjyZ7ooegxrjwr8Yx39zepXZnxOz8DTWL4nBLX7dkT13Eq8v30au4/dR6DSDeWqeiHytD8KDU3aBTij+yArqaLbM7LYn3fNe31JqmGsLQOwAZyean5Pkb+/jR3/nMKNMHvU6dkDNSNO45/DT/HRpSCq1ciD4H3PUHx0JgJgVRdw8R9w9+RJ+F0PRJhNHpSvVRctaxZE7Hm1XYAjtT/LCNHBuH7mIi4/DMSLD4CHT0nUaVQbtYo4J17XUr/PTRn+tUXejwx99WMbg8THy2nDD0MBWvBxP85dh7CPastC08zFLaezSoQzdmMioJ1duoL6qU6jS5+sEwCNTSCbjmeIADj034QMQEPEP3bcuYGaBMBs6gAN0w4MjoCCgUpsMimHgp4aRDAzIDMkA7DR/JTsT33FYobh/RxxzN0MuHU65amLDxAbl1IH097OBg1rldbpWPVOTATU9u2OSvfQoc+XCoDmvb5oLmitN0wRH2Ap1xddX7jMGy8idrSRTKN4Sf2sQ88v2gOL4oXiRZ9LD8ULxYs1xos+c6K+RMAaCJAAaGFeNEQAHLTXw2Dxjwk6FweRAGhhYZJsriECYP3fIr8oXj7MJQHQUuPFkAxA815frF8AFHMsGbLronnjRcw0rd82ihfr97ExZ0jxYkya1j8WxYv1+9iYM1SPF2OOS2MRAUsgQAKgJXhJzUZDBMBfz+TE4xAbjTX/MlrGmfT7MnnkWP3VJwujROYmETBEABy+OQa3XikNipeqBaXwG5GDHGChBAwRAM17fSEB0JyhZsgLl3njxZy06NwULxQD+hCgeNGHFvWleKEY0IcACYD60KK+1kaABEAL86ghAqCFTZHMNSIBQwRAI56ehrIwAoYIgBY2RTLXiAQMeeEy4ulpKAsjQPFiYQ4zs7kUL2Z2gIWdnuLFwhxmZnNJADSzA+j0ZiVAAqBZ8et/chIA9WeWnY8gATA7e1//uZMAqD+z7HwEvXBlZ+/rP3eKF/2ZZecjKF6ys/f1nzvFi/7MsvMRJABmZ+/T3EkAtLAYIAHQwhxmZnNJADSzAyzs9CQAWpjDzGwuvXCZ2QEWdnqKFwtzmJnNpXgxswMs7PQULxbmMDObSwKgmR1ApzcrARIAzYpf/5OTAKg/s+x8BAmA2dn7+s+dBED9mWXnI+iFKzt7X/+5U7zozyw7H0Hxkp29r//cKV70Z5adjyABMDt7n+ZOAqCFxQAJgBbmMDObSwKgmR1gYacnAdDCHGZmc+mFy8wOsLDTU7xYmMPMbC7Fi5kdYGGnp3ixMIeZ2VwSAM3sADq9WQmQAGhW/PqfnARA/Zll5yNIAMzO3td/7iQA6s8sOx9BL1zZ2fv6z53iRX9m2fkIipfs7H39507xoj+z7HwECYDZ2fs0dy4qJk4gDESACBABIkAEiAARIAJEgAgQASJABIgAESACRIAIWCcBEgCt0680KyJABIgAESACRIAIEAEiQASIABEgAkSACBABIqAiQAIgBQIRIAJEgAgQASJABIgAESACRIAIEAEiQASIABGwYgIkAFqxc2lqRIAIEAEiQASIABEgAkSACBABIkAEiAARIAJEgARAigEiQASIABEgAkSACBABIkAEiAARIAJEgAgQASJgxQRIALRi59LUiAARIAJEgAgQASJABIgAESACRIAIEAEiQASIAAmAFANEgAgQASJABIgAESACRIAIEAEiQASIABEgAkTAAgmcv/oYSiWfbLlUJkWdqiXSzYQEQAt0LplMBIgAESACRIAIEAEiQASIABEgAkSACBABIkAE0gmAUgnqVPMlAZBCgwgQASJABIgAESACRIAIEAEiQASIABEgAkSACFgDgU+fo3Hv8StVFqBUKkFZ3wJwdclBAqA1OJfmQASIABEgAkSACBABIkAEiAARIAJEgAgQASJABBgBJgI+9H+DUsXyaxT/WB9aAkyxQgSIABEgAkSACBABIkAEiAARIAJEgAgQASJABKyYAAmAVuxcmhoRIAJEgAgQASJABIgAESACRIAIEAEiQASIgHUSuHrLHzGxctSvWQpnLj1UTTLpZwd7G1SrWCx54iQAWmcM0KyIABEgAkSACBABIkAEiAARIAJEgAgQASJABKyYQJLoV6NycVy+8VQ1U/WfmRiY1EgAtOJAoKkRASJgOQQuhDa1HGPJUiJgRAK1cx8z4mg0FBEgAkSACBABIkAEiAARyD4EkjIANc2YMgCzTxzQTIkAEbAgAndv30y2NirPQtiHd4dU7qX6Hf2beFhzPJQrVw7Pnj1DdHS0Kt7p38SD4oE+D3Q9EO/1EBKZBT1dkalEgAgQASKgToAyACkeiAARIAIiIMAEwIj834vAEjKBCGQdAec3v6FGjRpZd0I6ExEgAkSACBhM4PLlyyhXoZLBx9OBRIAIEAEiYF4CJACalz+dnQgQASKgInD5bX8obV4RDSKQrQhI5QXQqMjmbDVnmiwRIAJEwFIJREVFgZPaWKr5ZDcRIAJEINsTIAEw24cAASACREAMBG49+A/Ref4UgylkAxHIMgI53o9G7cqds+x8dCIiQASIABEwnMC9e/fgU6yE4QPQkUSACBABImBWAiQAmhU/nZwIEAEikECAlgBTJGRHArQEODt6neZMBIiApRKgJcCW6jmymwgQAWsjEBkZa9CUSAA0CBsdRASIABEwLgESAI3Lk0azDAIkAFqGn8hKIkAEiAAjQAIgxQERIAJEQBwESAAUhx/ICiJABIiAQQSoBqBB2OggCydANQAt3IFkPhEgAtmKANUAzFbupskSASIgYgIkAIrYOWQaESACRCAzAlQDMDNC9HdrJEA1AK3RqzQnIkAErJUA1QC0Vs/SvIgAEbA0AiQAWprHyF4iQASIgBoBWgJM4ZAdCdAS4OzodZozESAClkqAlgBbqufIbiJABKyNAAmA1uZRmg8RIALZigAJgNnK3TTZRAIkAFIoEAEiQAQshwAJgJbjK7KUCBAB6yZAAqB1+5dmRwSIgJUToBqApnQwB0ACDlIAHATVzxwgsHNKEk/Msz9BgAAOPBJ+UgKJP5vSuuw8NtUAzM7ep7kTASJgaQSoBqCleYzsJQJEwFoJkABorZ6leREBIpAtCFANQGO4WQoJ7woOzpDAEZzgBI53AmAHDjbgBBuAkwGCLEEAZOIfx/7L9D6mBvIq2Q+cAhAUEDg5BMgBxEGQREJAJHhJJIBIKLnPgEogVKmI1AwkQDUADQRHhxEBIkAEzECAagCaATqdkggQASKggUBGAmB0TJyqdw4HO43cuKiYOHp7oZAiAkSACJiZAC0B1tcB9pDybpAIucEJOSERcoITmPjHsvyyovHguQjwknAICAPPhYLnPkLgorPi5FZzDloCbDWupIkQASKQDQjQEuBs4GSaIhEgAhZBQJMAGBEVA7/TN8BxHFo0qAynHPbp5kICoEW4l4wkAkTA2gmQAKjdwxwcVGKflM8HCZ8HEJzBwTYxk08E0cEJgCAHz7EswXdQSoLAcx8gIIayBLW4hwRAEcQumUAEiAAR0JEACYA6gqJuRIAIEAETE0grACaJf9HRCRmAjo72GkVAEgBN7BganggQASKgCwGqAZiGEluJC2dI+QKQCvkhEdzBCSyVPXHJri5QzdqHLSaOhyD9ACX3BkouUCUO0pLh1E6hGoBmDVI6OREgAkRALwJUA1AvXNSZCBABImAyAmkFwBPn7+D129BU5yuQ3wONapVL9TsSAE3mEhqYCBABIqA7AaoBmMCKE1wgE7whURaCFCzTz1IEP+2+VtUWlIRCIQmAgguEoKohSI1qAFIMEAEiQAQshwDVALQcX5GlRIAIWDcB2gTEuv1LsyMCRMDKCWTvJcA2kAr5IFP6QirkBYSE3XqtszEpUAFeEgIl9wRKaZAqUzC7NloCnF09T/MmAkTAEgnQEmBL9BrZTASIgDUSIAHQGr1KcyICRCDbEMiOAiAnOMKG94WUL5xY089aRT/NYZyw43AkFJKXUEgeQ+Cist0SYRIAs80ljiZKBIiAFRAgAdAKnEhTIAJEwCoIkABoFW6kSRABIpBdCWSnGoAS3g0yoSSkyiLgYJNdXZ563pwCCu4lFNKHqs1DskujGoDZxdM0TyJABKyBANUAtAYv0hyIABGwBgIkAFqDF2kORIAIZFsCVl8DUOAgQW7YKMtBynsnLvHNXhl/mQe3oMoAVHCvoZDeBS9hhXzZ76y3UQ1A6/UtzYwIEAHrI0A1AK3PpzQjIkAELJMACYCW6TeymggQASKgImC9S4A5cEJO2CrLQ8IXAAcZeVwXApwCSu415NI74LlwqxUCaQmwLsFAfYgAESAC4iBAS4DF4QeygggQASJAAiDFABEgAkTAgglYowDIwR42ygqQKouT8GdobKqWBvtDLrsNATGGjiLa40gAFK1ryDAiQASIQDoCJABSUBABIkAExEGABEBx+IGsIAJEgAgYRMC6agDKIFOWgA1fHpxgZ8U7+hrkagMOYtuFxEMhuwM59xjgFAaMIc5DqAagOP1CVhEBIkAENBGgGoAUF0SACBABcRAgAVAcfiAriAARIAIGEbCOGoAcpHwe2CirQSK4k/BnUCRoO0gAz4VCLrsGJffeKpYFUw1AowcJDUgEiAARMBkBqgFoMrQ0MBEgAkRALwIkAOqFizoTASJABMRFwNKXALPafjJFJch4X1rua+LQEtiyYMkTyKU3AchNfDbTDk9LgE3Ll0YnAkSACBiTAC0BNiZNGosIEAEiYDgBEgANZ0dHEgEiQATMTsCSBUCJkBe2ytqQ8K5m55idDOAlnxAvvQieC7bYaZMAaLGuI8OJABHIhgRIAMyGTqcpEwEiIEoCaQXAuLg4xMbFQaFIKBUkk8lgb2cHOztWjimlcVExcYIoZ0RGEQEiQASyEQHLrAEohY2yLGTKsuBgk428JaKpcgrIpfegkNyDAMurDUg1AEUUS2QKESACRCATAlQDkEKECBABIiAOAkkCoJLnERUZiXi55lVBtjY2cHRyglQiURlOAqA4/EdWEAEikM0JWFoNQIngCFtlXUh4T6r1Z/bYFaCUvEW89DwELsrs1uhjANUA1IcW9SUCRIAImJcA1QA0L386OxEgAkQgiUCSAPj58+cMxb+kvkwEdHFxIQGQwocIEAEiIBYClrQEWMJ7wU5ZG5zgJBZ8ZAfbEoSLUomASkmQxfCgJcAW4yoylAgQASIAWgJMQUAEiAAREAcBJgCyZb8RkZE6GeTs5KRaDkwZgDrhok5EgAgQAdMSsAwBkINMWRq2fCVAkJkWCI1uIAEF5LKbkEseWMQuwSQAGuhmOowIEAEiYAYCJACaATqdkggQASKggQATAD99/gx5Bkt/0x5iY2MDVxcXEgApmogAESACYiAg+hqAggw2yqqw4X1pya8YAkaLDQIE8NLHiJNcAzhx1wWkGoAiDyYyjwgQASKgRoBqAFI4EAEiQATEQYAJgB/CwiAIum3pwXEc3N3cSAAUh/vICiJABLI7ATHXAORgCxtFXcj4AhYv/vG8EgplPJS8QvX/hJumAHZT5DgppBIZZFIbSCU2qt9ZbmN1Ad8gXnYWAuJEOw2qASha15BhRIAIEIF0BKgGIAUFESACREAcBJgAGPrhg17G5HZ3JwFQL2LUmQgQASJgIgJiXQLMCY6wUzSBRMhlUeIfE/aYwBcvj0ZMfCRi4yIRJ4+GUikHy5DT3jhIOAlsbRxgZ5MD9raOsLdzhq3M3sJEQQGCJByxshMQoFt9EBOFd4bD0hLgrCZO5yMCRIAIGE6AlgAbzo6OJAJEgAgYkwAJgMakSWMRASJABLKYgBgFQE5wgb2iETiV+Cf+xoQ9pVKB6NhPiIgOQ2x8JJS83CiGc0wQlNnD0SEnnBzcYGfjAPY7S2g89xHxspPguU+iM5cEQNG5hAwiAkSACGRIgARACg6xE7h5+75BJubO7W7QcXQQEciIQIH8niaFQwKgSfHS4ESACBAB0xIQWw1ATnCFvaIx2H/F3li2X7wiFh8jghEZE2400U/bvB3snOHq6AEnB3dwEg7sf2JuguQz4qTHRScCUg1AMUcN2UYEdCPw6NEjTJ06NV3nWbNmoWTJkroNYsRe27dvB/t/2jZ8+HA0adIk+de69jOiaRY/FNUAtHgXWv0EmABYpKCX3vP0ypdX72PoACKQEYHHzwJBAiDFBxEgAkSACGRIQEw1ABPEvxbghByi9hgT/uLkUQj7HKQS/szRZFJbuLl4wSVHbkgkUnOYoPM5BUQjzsZPVCIg1QBMcR/LrNF1JzdtTi9XrhxcXcUv3OscuBba8dmzZ7h9+zbCwsIQHh6OuLg4ODg4wMnJCfny5YO3tzeKFSsGFxcXC51hitkxMTE4e/Ys7t69i4ULFyIoKEj1R/a7unXrZvn83r17h2vXruHx48dYv369yi7WVq1ahUGDBiXbo2u/LJ+AiE9INQBF7BwyTUWABEAKBDEQIAFQDF4gG4gAESACIiYgliXAEsFFVfNP7Jl/ckUcPnx+g4joDxAE3uyeZfUC3V284eSQU9RLgwXuM2KlxyFIxLEcmJYAp4Quy0y6evUqIiIiviieT548iYYNG37RGHSwYQSY4Pf777/j0KFDYOJSUmMbCtnY2CA+Pj7dwEwMrFixIlasWIECBdhGS5bdmOB3/vx51STMJQCqE2SC35o1a1S/SisAGtLPsr3z5dbTEuAvZ0gjmJYACYCm5Uuj60aABEDdOFEvIkAEiEC2JSAGATBhw4+miRt+iNMVLOvvc1QIQj+/Vm3oIbbG6gN65CoEmYh3Eea5cMTJjkHgosyOjwTA9C5g2VONGjXCkydPVH+sUqUKhg0blqojz/OqjLLY2FiVYPjp0yecPn1alXFGAmDWhzXL8hs4cCD27t2rOjnLwBw8eDCaNWuGSpUqwc3NDVKpVOUvlhl48+ZN7Nu3D/v370d0dLTqmCtXrqBatWpZb7yRz0gCoJGBimw4EgBF5hAyJx2B7CYAPnryAiVLFLGoSLBEm/UFTAKgvsSoPxEgAkQgmxEwdw1ATrCFvbIFOF68RZAVyni8Dw9AZEyYqKNDKrFBnlyF4ZQjl2hrA/LcB8TZHIGAOLOypBqAmvGzjDAm5rHWqVMn7Ny5M1M/seymIUOGkACYKSnjdnj48CFatWqFgIAA1cBdunTBypUrkTNnzkxP9P79e4wYMULlX5Y1V7t27UyPEXsHEgDF7qEvs49qAH4ZPzra9ARIADQ94y89AwmAX0ow4XjaBMQ4HGkUIkAEiIBZCJi1BqAghZ2yIaS8N51UlPsAACAASURBVCDCzSxY1h/b0Tc47Dnkiliz+Effk7JNQXI6e8Ld1RsSUe4WLEApeY046WmAU+g7PaP1pxqAxhMAWQYgW/pLGYBGC89MB/r48aMqa8/f31/Vt3fv3ti4cSPYkl9d2+HDh1UC4qlTp9CgQQNdDxNtPxIAResaoxhGNQCNgpEGMSEBYwiAERFRWLJ6K8LCU5dLcXbMgQljB8DOzlbrDOLi4jH397WIiErI8E5qbrlcMXJQdzg7OxqNgCWKaZZos74OowxAfYlRfyJABIhANiNgviXAHGyVNSBT+opW/IuK/YjgD8/AC0qLiwq2JDivWxFIJTIR2i5AIXmMeNllAIJZ7KMlwMYTAN++fQsvLy8SALMwknv16oUtW7aozliwYEHVZhP6burx6tUr1bFHjhxRLRm29KYuAIohq5FqABo3omgJsHF50mjGJ2AMAfDgkbP4ae5y1KxWHu65UjbVcnJyxMgh3WFrY6PV8Hi5HEtXbQUTEpPah/BPuHT1DqZPGIbWzesZbeKWKKZZos36OowEQH2JUX8iQASIQDYjYC4BUMaXga2iqijFPwgCPkWF4H34SwhmEqiMEYY57FyQz70YpFLtD4zGOJe+YzCucuk1KKT39T3UKP1JADSeAMhGGjt2rGpJafHixY3iHxokYwJPnz5FyZIlweoxsvbnn39i1KhRBiFr3749pk6danU1AJlYVL16dYOYGOsgEgCNRTJhHBIAjcuTRjM+AWMIgPv9zmDmvBVYtnAqKlcoZRQjb9x+iOHjZ2HaD0PRtkV9o4zJBrFEMc0SbdbXYSQA6kuM+hMBIkAEshkBc9QAlPJesFM0BiDG7DTgY+Q7hIQHWLT4lxTG9rZOyO/hK9JMQAVibY6D595m+aeOagAaVwA0xIFsSR/LXPv8+TN8fHxUy1BtbdMvb2KbV9y5cwfBwcHImzcvGjdurFOdO002mfqccrlctSw3JCQE4eHhUCqVYLvtMmE0d+7chmBKd8y3336LZcuWqX7PeLEMTLbZh7GbqeZiKh+oZwCyzU5YPUsWO9euXcOHDx/g5OSEwoULo2bNmhrjTBM/JrKyHbKZ6MrilNVXrFChAsqUKZMpbhIAM0WkVweqAagXLupsBgIkAJoBup6ntCgBUB6Mi/uuAzWbo5aX7l/kkwCoZ1BQdyJABIhAdiOQ1TUAJXCCnbwV2M6/Ymus5l9kTDiCw/zBfraW5mifU5UJKJFIRTclgYtErOww2H+zslENwC8TANnnIz4+HnZ2dhoHWrNmjSojUKFIqfM4evRoTJw4EStWrMDatWvx8uXLVMcyoWzTpk1o0qSJSkRjfbZu3YoXL16k6seEnNWrV6Nbt26pfm+Oc6obwHbdvX//PphwlrZJJBJ89dVXWL58uUrE/JJWtGhRPH/+XDUEy3JjmVHGbobOxZw+UBcAly5dinXr1qnEv7TN2dkZ48aNw+TJkzOMXxbfbIyZM2eCbZiStpUrVw6LFy/WWjuRBEDjRiXVADQuTxrN+ARMJQC+ehOMP5ZtRlR0jE5GO+ZwwJjhvVAgv6eqv9kzAPkwHPt1MuZeTV33mXNtioVru6OM8i3ObPkHW869g0OZBhgwoCXK55QA8nc4t3ED1l78BK8GXTGmRwV4sLwBPgwnFixHUPvv0LuE5meQjEDpKgA2az8IR/9drRNvrZ2EGARePIpdx27ixvMY5C5RGvVatULbSh7QXs0RECLuYc3PeyD0GodBFZ0QdWsn5t4qjv/1qwBXLeV+SQD8crfRCESACBABqyaQtUuAZbBXNIGEzydKpjFxkXgT8sgia/5lBtTVMY9qh2B9NgnIbExj/V0pCUKc7DiArKu1SEuANXtP112Ad+3ahYEDB4JtRpFRYxk7LFPt+++/V3Xx9vZOzorLnz8/XF1d8fr161QCC/td06ZNsWfPHtUSV09PT9X/WTZdYGBgsjDPhEcmtjExTL2Z45xJ55fJZMiVK5dqR2S2tJbZFhERoWIwb948VTeWPcZEKdbXkBYUFATGLqmxczFB1djtS+ZiLh+oC4BM5KtTpw5KlSoFd3d3REdH4/r16zh69Gjy0mm2cc3Bgwfh4OCQCh8T//r166cSo1ljwjVbYs3ikGWiMmH71q1bkEql2L9/P1q2bKkRPwmAxo1KWgJsXJ40mvEJaBIAg4LTf4Hg5Zkn1cm98qV8KfQu5AP27j+BXl3bwMkxh6rf6o27sWrDLrRt2QBM3NPWmEi4//BpDO7XCYP6dlR1jYyKxt/bDqBjuybI42G8bHFdxTRAgYh37xEen/jFuuItDi/chJetJuCnVrnwcMNMzHvfGJO6l0DEqY1Y+KwOfv+xIewvLMOUJw3w2zcFcGfpPFyuORFjqzsh6vYWTDtXCjO+raRVCNPESVebjSMAKvDKbwnGb4hAw75tUa+gLT4/vYCNW57Cd+wkjKuVCxKdw1DA+6MLMfRaLayZWBtuJADqTI46EgEiQASIQBoCWSkA2iorQqasIMq6f3JFHF6HPAT7r7U2j5wFkctZjOIrqwd4G3LprSxDTwKgZtS6CoBTpkxRZUhpEwDZGfbu3YsOHTqoTlarVi3VTrVsuS/LiEtq//33H7p27Yq4uITPHvv5u+++Uy2zdHRMyRRmwlnr1q1Vy2tZY7XrWIZW2maOczIbmGg2Z84c/O9//0tnE5v7pUuXVL9n823Xrp1BsZ60c2/SwfPnz1exMnb70rmYwwfqAuCZM2dQr176YvdsOS+LodDQUBUyVrty0aJFqfCxuB45cqTqd+PHj8eCBQtS/Z0tuS5RogQiIyORJ08eVSZrWhGRHUACoHGjkgRA4/Kk0YxPwBgZgJqsYuIfEwH3bv4d+Tw9tBr+NjgEX/caqxL/mAhoyqarmJbaBgGhZ5dh9EEfzP65JQrKb+PPoVuRa9pM9C0hg/DpCuYMP4TicyajzOlp2O49AT82ckXQgXn4NboH/vxagj0/74LjiNFo5am7fJZkg642G0MAFD7fwKKR6xA96GdMrp8k9inx+sBv+HZfUcz+owt87q5Ft/m2mPl3b1SQAcrHu/DN9BAMXTUMdW3v4I9+K8D9sADt3/yO8RueIULOKmhLUbzvVCzuVACa1vVQBqApo57GJgJEgAhYAYGsqgEoFfLCTtEUEHSvY5FVeAWBR1DoU7Bdf625cZwE3h4l4WDnLL5pcgrEyY5ByQVniW1UA1AzZnUBkGU2sWWOmtrQoUNVGVX6CIAsK44JQ5oaE7EWLlyo+hPLvlq/fr3GfiyTbsKECaq/tWnTRpWBlbapi09ZdU5mA1uafOXKFZQuXTqdTUww/fXXX1W/nzFjBqZPn25QnG/evBm9e/dOPnblypUYPHiwQWNpO+hL52IOH6gLgGfPngX7t6a2c+dOdOnSRfUnGxsbVRYqE/JYY8u3WYYlE5lZlimrO8nq/qVt33zzDTZs2KD6NVuOzrJh0zYSAI0bllQD0Lg8aTTjEzBGBqAmq6xKAFQEYNsPixHccwZGV3UCH3gQYyY8Q6e/RqJRLg5QvsDmUQsQ1Gc2uoYsxmLuG8xrlxf+/0zHRvfRGGW3E7+9bYJRRe5g9S5/uNTrgmFti8FZS0acOtOsFADj72xGr1/CMWLFCDTMmWIgH3QMP4w9japzfkL7sPU6CICLMLzEZ9zYPh+/BDTEvOFVkdvJFbmdNL9PkQBo/M82jUgEiAARsCoCWVIDUJDBXtkOEt5VdOzYcq9PUe9VO/5mh2ZnkwMF8pQWZT1AXvIJsdL9AJe+hpqxfUM1ADUTVRcAM2POlusaSwDcvn17ck2/jIQ9Zg9bwtm8eXOVabVr18b58+fTmamr+GTMc2bGiombSZl6mrLOMjs+6e9LlixJteMvq5GYthairmMZ2k+XuZjDB7oKgOyaX7BgQZXwxxpjypb1snbgwAG0bdtW9XOjRo1w4sQJjZjYsm62GQtrPXr0wJYtW9L1IwHQ0AjTfBzVADQuTxrN+AQsNQOQZbtl1jTVw9NVTFMfO/7hDgydF4vRy/qgkj2gfLoHA6eFYuiawajFEv6Vb7B7wmzcaTMTU4pcwPdrpRg9xgfnZv+LXENaIGjNDZQfWhzH/3yJllMbIWTVCgR/PRn9S+lWCzAjmw1lkDE3AZ/OL0fvxY74aWNfVFYr+Cd8uozZgzfDbdpC9IvbqJMAOLqyDM92/Ijx/q2xjpYAZxau9HciQASIABHQRsD0S4A52CqrQaZMnxUjBs/EK2IRGHzPKuv+ZcTXzcUL7i7eoqwHqJDeR7z0qslDg5YAa0asLgCyJbjdu3fX2JFl6LFllMYSANWXtrZo0QLs35oaW0bLltOyVqNGjeRltep9dRWfjHnOzAL2999/V208wdqYMWPA/m1IY8tV2bLUpMZEzKRsNkPGM+QYXeZiDh/oKgCyOfft2ze5xh/7OSmbjy0r/+WXX1RYhg8fjr/++ksjIpZ5mrSMm22YcuPGjXT9SAA0JLoyPoaWABuXJ41mfAKUAZgZUx4B//6CMfcbY82kOnBnCX+BhzB2gj86/DUSjZMyAEcuQFC/ufhfDQmeH9mCpYdDULR9DzQO34atjv0w1mkvxjysj9UDSyLi5GJMCm6LZT18NC6HTWuRrqKlMZYAx9/5G71++YSRK75Fg3QZgKdQZc7P+FrHDEASADOLLfo7ESACRIAI6EzA1AKgRMgLe0UzQDCs6L3OEzGgI8sECQ57hojoDwYcbbmHSDipKgvQzjahwLSYmgAF4myOgufemdQsEgA149W1BiDLfmJZTyQA6hamuohmuozEaiiyJdJJLaPlp7qMZWgfXeYidgGQLcdmy7JZY5uFnDt3TvVz586dwTa4YY3tEpwkBqZlderUKVWGIGuFCxdOt1M1+z0JgIZGmObjSAA0Lk8azfgELDUD0FASuoppyeMLETgzfyLWen+HNYmCnRB9G4uH/YOcU2ahr68MwsfLmP2tH3znTEWngik1/vjQC5izMASdp7eD86mF+PlTZyzpWhhxV9eg//Ua2DSsbKa76jI7dLXZGAKg8Pk6Fny7Efy3M/F9bRckLALm8e7IIgze6Y1fF3dDiYcb0W2OgKkb+qGKHSC/vxV9Z37EiFQ1ABchQQCcjvFPW2HdJNoExNCYpeOIABEgAkQAgGlrAMpgL28JiZBblKyjYz+rdv1lJXWzW3NycEM+92KizAJUciGIt/EDEwNN1agGoGayugqAq1atUu3uSwJgCsdPnz6BLcllQsWzZ8/A/s3qlsXGxqo4sU0jWPuSDEC2ay1bIp3UfvvtN42bjnzp5+ZL5yJ2AVB9o4+yZcvi7t27KmRsB+rjx9mO5FBdG9U3q0nLVKlM2LU8b968qlqBaRsJgF8ahamPpxqAxuVJoxmfAAmAmTDl32D3D7/gYuPpmNs6b8IOuEIM7m6YhdnB9TGxR0lEntyIRS/r4o9pjeCVtMOFEIWba//AuQqjMbKqE+Lvb8WoAwXx63dVEL5rPta7DsbMFnl02lE3KwVAQI7Aw0vw/TYBXw9rj7oF7PDZ/zzWrrwGj6ET8H293ODensDEscfgPaw/mud6g6Prt2Lf24r4cbX6JiBMALTBh1OLMWBnbkz8vgG8HNxQMI9DoqiYmjvVADT+Z5tGJAJEgAhYFQFT1gCU8WVgq6gqyl1/Wfbfm5DHiI77ZFX+1HUyHDh45ykNBzsnXQ/Jun4c2xX4KuSSByY7J9UA1IxWVwGQ1U87dOhQphtQmEMIMsc5t23bpsr4YiKfh4eHanlo8eLF4eLiotoh9uTJk8lLTr9EAAwKClJtUpHU2GYU69atM+rnxBhzMYcP9FkCvHz5ctUSX9bYUndWX4419TFatWqFxo0bZ8qW7VSdNJZ6ZxIAM0WnVweqAagXLupsBgIkAGYCXfEEawb9jqD+szG1gWuyeCXEvcWZzf9g87lgOJRpiIEDW6J8zpTsP3nAQUzd7IRxE+rDk4mC/Cfc2bkBfx0NQo6KbTBmYD0UstfN4VkrACYInC/P7sem3edw/mU0HAtXRPtuHdGtZj7YsZRAIRpPD27C77ueQF6wIr5u4Y4LSwLRcnlaAdAWQvQL7F+2HpuvRyBfp5GY18kHmrYBIQFQt1igXkSACBCBbEvAVEuAOdjDPv5rsP+KscXEfcar94/Y3VeM5mWJTWLOAhQQhxjbPQBiTcKClgB/mQCoq1PMIQRl9TnZclAmFLEvFapUqaLaOIIJf+pNl2WzujL19fXFkydPVN3Vs9d0PV5bP2PNJat9kFa807YLMOu7YMGC5MxJVlPywoULKizNmjXDsWPHVD9rWwKsC2sSAHWhpHsfWgKsOyvqaR4CxhAA34V8wN79J9Craxs4OSaUaVm9cTfYTsBtWzaAYw4HrZOLio7B/sOnMbhfJwzq21HVNzIqGpu3H8DXbRsjr4e70eDoKqYZ7YRGGMhsNsvf4uDsudhq0xTDOlSA9//ZOw/wqKu07d9TUwkBQi+CYMECduyo2Auy9rWXtffurrpr72svqGvvDRsWcO31taJ8iggWeieEhCSTad91H3biZJgkU/4z85+Z+3wflyQ55Xl+5wzvlXufUh6Cu/sg9KtMsH1xEr5LAEwClqaKgAiIQDESyIwA6IAnMAqe0Hq2jf4rxtp/a75vB4b0HQmPO7Huadn9fIThd/4Mv/vLjIi0EgDj32aiEYDxVv/www+YPXt2axdVzsmFEJTtM8eNG4dXX33VIGFziOgU3QgnKwXASy65BDfeeKPZmmmqM2bMwNChQ1P6eDLdlamVY8eONeut8iXbd0Dbk4kAZEdmdjPmOOSQQ8CoRw52VGZjFY6TTz4ZjBRMdUgATJVc/HUSAK3lqd2sJ2CFADhx0ke4+qb7cd+tl2GzkcONkXPmLcQd9z0FinuJDIqEZ596BAb272Omf/v9NJx63jW4/KKTse8eOyayRUJzciamJWRd/Em5tDncNB+fvzYREz74ETNWlGGXc/6Bs0ZFagOm4VTMUgmA1rHUTiIgAiJQkAQyUQPQFe4Ob2BvOGzY+IOXGAj68fuCKQiHQwV5p8k41aOqP3p0HZDMkqzNXd0Q5A2EHLWWn6kagPGRpiMAsjkFU1Tfeeed1s1zIQRl+8xBgwZhzpw5xmemRken6EZAWCkALl68GEOGDEFjY6PZnoLg9ddfn9JnhMJfdXU12FyEwypfsn0HtD0ZAXDffffFG2+8YXwmOzLkuPzyy3HNNdeYv++9996tc1KBKwEwFWrtr1ENQGt5ajfrCWRKAEzXUgmAfxLMpQCY7j0mul4CYKKkNE8EREAEipSA5TUAww54g6PhDg22LdHa+oVYsmKWbe3LpmFedxkG9d4QTmek2nI2T+/8rKDrD/hcH1oeBagagPHZpyMADhs2DCNHjmztosoTciEEZfvMPn36YNGi1V2rKYD27dt3DbhWCoDc/Morr8QVV1xhzikvLzdNLNZee+3OP1AxMyj4Me31oYceMj+xypds3wFtT1QADAQCqKmpMU1aOMiOqdQcr7/+ems0JNO4FyxYYPimMiQApkKt/TWqAWgtT+1mPQEJgNYztXpHCYDWEG1oaMbSZcuS2qymRw84VjX5irfwUlK4NFkEREAEMkfA6hRgZ6gnSgJ7wAF35oxOY2fW6Zq75GewBqDGagIDe21oz2YgRvbzw+eZjJBjiaXXpRTg+DhTFQApgFE8YhTgo48+2rp5LoSgbJ+56aabYsqUKcbnDz/8EDvuuGaKldUCYCgUMo1G2BWYY9SoUZg8efIatQc7+tAsX74cPXr0aJPqapUv2b4D+pmoAPjUU0/hyCOPNGi22247fPLJJ62YfD6feceR7taMBrz00ktT+rdHAmBK2NpdpBRga3lqN+sJWCEAvjn5Y1x543hsveUI9OjWtdXIysoKnHHSYfB64rV9+NOXFr8fdz/wLBoaVrV+c1ltHb746gf86+JTsPfuO1jmeD6Kafloc7IXpgjAZIlpvgiIgAgUGQGrBcCSwC5whQbZlqI/4MOshVMRCgdta2O2Dete1R81Nk0DJouAcxZa3O9bikUCYHycqQqAEyZMwIEHHogzzzwTd955Z+vmuRCCsn3m4Ycfjmeeecb4vMcee5h6gCUlf9bV/Oabb0xDCQp0HOl0AY6+tfr6ehx99NEmypKD4h1TeSPRbB19YP744w+ce+65Zu0ZZ5yBu+66y0y3ypds3wFtT0QAZI3KrbbaykRsejwefPXVVyZqNXpEi7Uul8vUCuS7Zr3FeIP/o1K8n0kAtPSfbEgAtJandrOegBUCYH39Ktz9n2exvHZ1hHJkdKkox8XnHI+SEm+Hhvt8Lbjx9odRv2p1iYjI6N6tK87422Ho0qXCMsfzUUzLR5uTvTAJgMkS03wREAERKDICVtYAdIZ7oNS/DwCnbSnWNy7DgmUzbWtfLgwr9VZiYK8N2v0FNxc2tT0zhGbPRIQcyy0zRTUA/0TJqKfp06dj2rRpOO+880waK8daa62FnXbaaQ3mwWAQfr8fzc3Npg4dUynZiKK2ttZES0VqqPHn9913n9mTY4cddsCTTz5p6sxFj4aGBhM1SJGFgwINmzIMHty2jABrgL344os49thjzbwNNtgAb7/9NgYOHNi6XS7OZNRfNCfaveWWW4KcmF7666+/muYaFEk52GiCXLp165b2e6b4dMcdd+Daa6/F0qVLQcHqoIMOMtGB7Ejcs2dPuN1uczesU/j1119j0qRJpk4jowg5zjnnHNx2223m71b4kos7oO3RAuBZZ51lIjHpP1N4+cY+/fRT4+eyZcuMQPvCCy8YTrGDXI4//ng89thjrT8aMGCA6fTcu3dv0+2Ze8yaNQs//fSTeZOMJIwM/pw/43tmUxgOCsC0ieuTnZf2IymQDVQDsEAusoDdsEIALGA8ci1LBCQAZgm0jhEBERCBfCVgXQ1AB7yBbeEODbNl59/I/SyunYUVDQvz9boyYrfT6cbgPhvD7er4f1nOyOEJbRpG0DkTPvenCc1OZJJqAP5JqVevXliyxJoUa3anveiii0xNuVNPPdUIhbGja9eueP/9903EGpsxMI2VoknsYA02ilVbb701DjvsMCPYRESr6LkUABnZlYszI3ZQ0LvgggtaG3Pw+xTjxowZg6uvvtqImdHiDyPGTjjhBDz44IOJPNdO51CIffjhh0304WeffdbGjniL2aiEkW/bbLONEQzXX3/91mnp+JLLO/j+++/B9N733nsP/Dtr/cWO0tJS8+auu+46rLPOOu1y5XukWH3DDTcYkS928G4pMLJTMLsIRyIAGUl58cUXo6kpfrdONlx56aWX8OOPPyY0j6KjxmoCqgGol2B3AhIA7X5DxWGfBMDiuGd5KQIiIAIpE7AqBdgRrkRZYH8g3HF9kpQNtWAhf6mbs/gnNLc0WLBbYW0xoNdwlJdU2dcphx/N7lcRclhzd0oBtu9V56tlK1euxBdffGEiIllHbvjw4abZRLYHRVdGdDIikJFq/JrCV2VlJfr162ciJrt06dKhWXbxJVV2LS0tmDlzphGG6YvX6wWFbqa4J9vUg52dyZM1ExlNybsdMWIEKiqsS6VL1c9iWqcU4GK67fz0VQJgft5boVktAbDQblT+iIAIiIDFBKwSAL2hzeEObGyxddZuFwoF8fuC7xEMrRmVZO1J+bdbr+rBqO7yZ3qaHT0IuKaixfWNJaZJALQEozYRAREQgawQkACYFcw6JA0CFABTGTU1PVJZpjUi0C6Bgf37ZJSOugBnFK82FwEREIHMErCiBqAj7EVpYD84wh1HlWTWk853b/E3Ydai/4dweHXtK40/CVRX9kGvbmvZGknYUY9mz+sIoyVtO1UDMG2E2kAEREAEskZANQCzhloHiYAIiECHBCQA6oGIgAiIQB4TsKIGoCs0GN7AaDgQv0uiXfA0+epNCrDGmgQqy7qhX826tkYTRhh+zwcIOGalbadqAKaNUBuIgAiIQNYIqAZg1lDrIBEQARGQAKg3IAIiIAKFSsCKFOAS/25whfvbHlFD43LMXzbD9nbmwkB2Ah7Ue8NcHJ3UmSHnXDS7/5vUmniTlQKcNkJtIAIiIAJZI6AU4Kyh1kEiIAIiIAFQb0AEREAECpVAugKgI1yFUv9+cMC+zT8id1fXsASLan8r1KtMyy+vuwyD+45Ia4+sLHYE/tcMpD6t4yQApoVPi0VABEQgqwQkAGYVtw4TAREQgXYJKAVYj0MEREAE8phAujUAPaEN4QlsAdg8/ZdXtKJ+ERav+COPbytzpntcJRjSb5PMHWDZzmG0uL5GwJVase2IGaoBaNmFaCMREAERyDgB1QDMOGIdIAIiIAIJEZAAmBAmTRIBERABexJIrwagA6WBveAM9bKnczFW1dYvxJIV6dePywtnkzTS7fJi7X6bJrkqN9NDjkVo9rwNIJyyAaoBmDI6LRQBERCBrBNQDcCsI9eBIiACIhCXgARAPQwREAERyGMC6aQAO8NdUOI/wPbNPyLXs6JhERbXKgIw3nP1uEswpG8+RABS9guj2TMB7Aqc6lAKcKrktE4EREAEsk9AKcDZZ64TRUAERCAeAQmAehciIAIikMcE0hEAV6f/bpk33q9ctRQLl/+aN/Zm09ASTznW6rNxNo9M66wW11dppQFLAEwLvxaLgAiIQFYJSADMKm4dJgIiIALtEpAAqMchAiIgAnlMIPUagA6UBHaDK9Qvb7xf1bQC85ZOzxt7s2loWUkVBvYans0j0zor6JwHn+kGnFoasGoApoVfi0VABEQgqwRUAzCruHWYCIiACEgA1BsQAREQgUIkkGoNQEe4HGWB/YFwSd5gaW5pwOxFP6UsGuWNoykY2qW8B/r2GJbCytwsCTua0ex5FWE0pWSAagCmhE2LREAERCAnBFQDMCfYdagIiIAIrEFAEYB6FCIgAiKQxwRSTQF2hQeixL9LXnT/jVyPP+DDu+1cbwAAIABJREFUrIVTEQoH8/jGMmN696r+qOk6IDObZ2TXMHzu9xB0zklpd6UAp4RNi0RABEQgJwSUApwT7DpUBERABCQA6g2IgAiIQCERSFUA9AZHwR3Mn5RR3lk4HMLvC35AIOgrpCu0xJc+3YehqqKHJXtlaxO/axr8rv9L6TgJgClh0yIREAERyAkBCYA5wa5DRUAEREACoN6ACIiACBQSgVRrAJYG9oMzlF+CEe9t3pLpWNW8opCuMG1fHHBgYO8NUeqtSHuvbG4QcixDs+f1lI5UDcCUsGmRCIiACOSEgGoA5gS7DhUBERABCYB6AyIgAiJQSARSqQHI+n+l/nFwwJt3KJatnIdldXPzzu5MGux2eTG4zwg4na5MHmP53mH40Ox5BWFH8nUAVQPQ8uvQhiIgAiKQMQKqAZgxtNpYBERABJIioBqASeHSZBEQARGwF4FUUoBd4X4o8e+WV/X/ItQbfSsxd/E0e11Cjq2pKOuG/jXr5tiKVI4Po9kzGSHHgqQXKwU4aWRaIAIiIAI5I6AU4Jyh18EiIAIi0IaABEA9CBEQARHIYwKpCIDe4Ai4g5vlpdfBYACzFk1FINiSl/Znwuhe3QajurJ3JrbO+J5+17fwu35I+hwJgEkj0wKbEJg2bRrOOusshMNhY1GvXr3w9NNP28Q6mSECmSEgATAzXLWrCIiACCRLQAJgssQ0XwREQARsRCCVGoDewE5whwbbyIvETeEvzYuW/4aVjUsTX1TAMx0OJ9bqszG87tK89DLo+B0+z4dJ264agEkjs3wBf6H3+/0J7VtSUoKqqirzp3fv3nA6nQmtK7RJLS0tGDVqFKZMmWJc69u3L5555hmMHj260FyVPyLQhoBqAOpBiIAIiIA9CEgAtMc9yAoREAERSIlA8jUAHSht2R9OVKd0nh0WNTStwPyl0+1gSs5tKC+pQv+e68PhcOTcllQMCDlWmDqAyQ7VAEyWmPXzx4wZg6+++gr19fVJbV5eXo6NNtoIW265JQ477DBsv/32Sa3P58nnnnsubr/9duPCLrvsYiL/KIhqiEChE1ANwEK/YfknAiKQLwQkAObLTclOERABEYhDIPkUYDfKW/4KIL8aRkS7HgqH8MeC75UGDKBP97VRVdEzbz8bYQTR5HkacAST8kEpwEnhyujk+fPnY+edd8Yvv/xiztl8881xyimntJ7Z2NiI5cuXY86cOfjss88wffr01vRXTho6dKgRxfbdd9+M2pnrzSdNmoS99trLiPWXXnoprrjiiqKNhMz1Xej87BNQCnD2metEERABEYhHQAKg3oUIiIAI5DGBZAVAZ6g7SgNj89hjGPFgeT27Ac/Laz/SNd7l8mBIn5F51/031u9mz6sIOWqTwiEBMClcGZ+8ySab4PvvvzfnHHjggXjxxRfbPXPWrFm45557MH78+DbRg8cddxwefPBBuFz5+z9OtOf0kiVLMGLECASDQTz11FPYbTc2YdIQgeIhIAGweO5anoqACNibgARAe9+PrBMBERCBDgkkWwPQFR6EEv8ueU/VH/Bh1qL/h1AokPe+pOpAj6r+6F7VP2/TfyN++zzvIeiYnRQG1QBMClfGJycjAEaM+fXXX00K8Ndff91q37HHHouHH3447990LPAnnngCEyZMwN13343+/ftn/D50gAjYjYBqANrtRmSPCIhAsRKQAFisNy+/RUAECoJAsjUAPcEN4AluVRC+L66dhRUNCwvCl2SdcDndpvmH2+VNdqnt5vtdX8Lv+ikpu1QDMClcGZ+cigBIo1g/kDUAf/jhz07QjAw8+eSTM26zDhABEcgeAdUAzB5rnSQCIiACHRGQAKj3IQIiIAJ5TCDZFGBPYBQ8oeF57PGfpjMKcPaiHxEMJdaJtCCc/p8TNV0HontVv4JwKeCahhbX/yXli1KAk8KV8cmpCoA07I8//sD6668Pn89n7OzTpw9mzpyJioqKjNutA/4k8NNPP+Hqq6/GeuutZ+oTaoiAlQSUAmwlTe0lAiIgAqkTkACYOjutFAEREIGcE0hWAGT6L9OAC2GwFiAjAJesSC59NN9997rLMLD3BmAUYCGMoHMWfO73k3JFAmBSuDI+OR0BkMadeeaZJj02Mvj3008/vV27586da1KHWVuP/w7U1NRgs802w+DBg9PylVFKU6dOxcqVK7H22mtj9OjR8HrXjLJl+jKjFhcuXGi6+LKjb3V15jurz5s3DxRSFi1aZM5l85Vu3bp16nMoFAJ9+/HHH1FbWwuPx2OE1g033BDNzc1G+Hv++efNXh9++KH5fqYHbWIX6RkzZhje5Ddy5MisnJ1p37T/mgQkAOpViIAIiIA9CEgAtMc9yAoREAERSIlAcjUAHSjx7wlXuHdKZ9lxUSgUxJzF0+Dzr7KjeRmxqV/Nuqgs6/yX/owcnoFNQ45FaPa8DSCc8O6qAZgwqqxMTFcAZPRZtOhEQe3dd99dw/a33noLl19+Ob755pu4fm288ca48sor8Ze//GWNnz/00ENGVAwE/qwbetZZZ+GSSy7B/fffb2oPMhoxevTt2xes3zdmzBgTlcg5zz77LH7//fc28yorK/Gf//wHhx566BrnHn300XjmmWfadD7ef//98dJLL7WZyy7JtL+hoaH1+0yPfvvtt40NDzzwQJt6iZxUXl6Ou+66C8cff3xcHhTZ2HDl5ptvNl2YOcrKytDS0mIakkSPrl274r333jNCKsfBBx+MV155pY3dd955J0477bTWZUzhHjZsGJYtW9Zmr6uuugr/+Mc/4tpEwZY2UXRcvHjxGnPIgD5RfI0dZ599tlmb6KCvtFEj9wRUAzD3dyALREAERIAEJADqHYiACIhAHhNIrgagC6X+feAMd89jj9c0vcnXgLlLpiEcDhWUX/Gcqaroid7dhhRUk4SQczl87okII/H7Uw1Aez31dAVAesPmGPPnzzeOMf2XUWFOp7PVUQpG//znP83XFNAuuugiIxr6/X4TSUbR6YsvvjA/v+CCC4zoFTsoQtx333248MILzY8GDBhgIuIohvF8imCMLowWpvi9XXfdFS+//DIoqDFyjn+4bvbs2a0CWUlJiYmwGzp06Brn1tXVGZHx4osvbrWf4lrsoB2MwKPgyFFVVQWKixTNhgwZgh49ehixbcqUKWhsbDRzyIjRVVtssUWb7bjm8MMPN4IlxznnnGP87tevnxFB33nnHZxyyinGB45rr712DdGOkYYU/NjAhIPC3BlnnLGG3YxMpDD7yCOPmJ/xri677LI15tGmY445xgiaHBRgGf1JnoyopEBL39gJeuLEidhzzz3b7MGzKQBSJNx2221BgZbcI4Ni3/XXX996J6eeeiruvffeNezQN7JPQDUAs89cJ4qACIhAPAISAPUuREAERCCPCSSTAuyAF6X+/eAId8ljj9c0nb9U1tYvwNK61REuhTpM6m+vDeByFUbqb+Sewo56NHteRxgtCV+dUoATRpWViVYIgOPGjcOrr77aai8j1ijQcVB8O+CAA8zf2TmYEXWxg6IWhToKaByPPvqoEZtiB4W3SITgNttsg8cff9yk+0aLja+99hoOOeSQ1rqE/Pv5559vBMfo2oRMQ957771NKjIHRS+KX/FG9LkUMOMJgFzHtGIKWxwU/H7++WeT4hw9GIG42267ganIHCeccIKJQIwejz32GNhVmYP2P/fcc2uYxUjKiHDYq1cvEyUYm/IcEd24uD0BkD9j3UBGX3K0JwBSvIsIiOeddx7+/e9/t7FpwYIFWHfddU0UJO1hRCaj+CKDa5miHbnjWIeibaXQOW3aNCOiauSegFKAc38HskAEREAESEACoN6BCIiACOQxgaQEwHAJSgPj4Aj/+QtVHrvexvRQOISFy35FQ9PyQnGpjR9Opxv9a9ZDWUll4fnnaEaT52WEsboJRCJDAmAilLI3xwoB8G9/+xuYphsZFNc233xzE3XHqDqKQRTpKH4NGhS/jinFoREjRpgtWCOPghbr3UWPRIU4Cn633nqrWUohkYJivHHTTTe1Rvbts88+JnIt3kj03GgBkD7w63jjySefxFFHHWV+RP7fffddm2nbbbcdPvvsM/M92kTb4g02YJk+fbr50X//+9/W6MPIXKsEQEZqMsqSYimj9uhXvLqJFC0pXnJQ1KS4GW0L11xzzTVruEKBiVGBfC8cjFqMlwqevU+FToomIAFQ70EEREAE7EFAAqA97kFWiIAIiEBKBJKrAViGspYD4EDbX4hTOtiGi4JBP+YumV6A9QAd6NNjKKrKe9iQuhUmtaDR8zLgaEp4M9UATBhVViZaIQAyPZZiWmR8/PHHYA28yZMnY4899jDfZrQa0307GhQAKQS2JwIlKsSxKUakpl9Hwh5TaXfffXdzHgWoTz/9NK55iZ6bqAAYXTeRguisWbPanFtaWtoawchGG6zVF2/st99+raJlvAg/qwTAN954A/vuu68xgc1LWG8w3mCKdqTO4F//+lc8/fTTrdMYmclGLxGRN/IDRn+ydmHk3hktGltjMSsfBB3SLgHVANTjEAEREAF7EJAAaI97kBUiIAIikBKBZGoAOlCOMv8BQLiwUkijwfkDPsxd8jP8geaUeNpxUc/qtVBd2bug6v5Fcw4jgGbPBIQdq2uaJTJUAzARStmbY4UAyJTQ2267rdVopqdS1Ln00ktx3XXXme8zSvDBBx/s0LETTzyxNR323HPPbY3iiyxKVIhj84299trLLKMAya/jDdYdZCoxx6hRo1rrEMbOTfTcRAVA1iocOHCgOYaRdfw6MhhtF53Kyxp9TImNN9js48UXXzQ/uvHGG01txehhlQDI9GjWGeToqDYfoxUpSnJsuumm+Pbbbzt9yKz7F2k6wpqNFEfb87fTzTQhIwRUAzAjWLWpCIiACCRNQAJg0si0QAREQATsQyC5FGAKgAexbLx9HMiAJT5/E+Yv/aUAREAHelT1R/eqfgUr/q2+/hCaPC8mJQAqBTgDH5w0trRCAIwW7mjKb7/9ZhpfREeo/etf/zK15joaFJkiDShYE5ARetEjUSEunwVA+stUWTYf4WBzkg022CAuNtYSZOovR2zKLb9nlQB40EEHtUblUayLiIGxRn3wwQcmQpCD0X6xHZdj57MOIpuCNDWtjiAeP348Tj755DRes5ZmgoBSgDNBVXuKgAiIQPIEJAAmz0wrREAERMA2BJITACtRFjgQCDtsY3+mDGnxN2P+0uloyeNIwJquA9GtS98CF/8AOMJocr+EsKMh4ecgATBhVFmZaIUAyMYYTPHkcDgcpgswO+Ayrfbzzz8337/llltMM46Oxt133206y3IwgpCRhNGjWARAimgU0ziYRst02tjBBkpsOMJuvxyM0mKjk+hhlQBIMfbdd99tvd/opiuxdrEbMkdHNRAja6L33WGHHUyDEL4fDXsRkABor/uQNSIgAsVLQAJg8d69PBcBESgAAsnUAHSEi0cA5C+2oVAA85fNQJOvPq9u2ulwonf3tVFZ1r04fpFNQQBUDUB7PWkrBEA2+mDUH8fw4cNNGidH9N533nlnq7jXHoEHHnigNQKMDS7YCTZ6FIsA+MQTT+Doo482ru+0006m5l6sMBbdXXn06NGtgmEmBEDWc4zUR2Rq9S677NLpI2bHZaYLtzeiOx2zsciUKVPAO9ewHwHVALTfncgiERCB4iQgAbA4711ei4AIFAiBpGoAhosjBTj6akOhIJbWzcGKhsUAwra/da+71Ih/pd7K4hD/zI0knwKsGoD2esrpCoDLly9Hz549Wzu4Mh2YQh5HtHB0880344ILLujQeYqEZ599tpkTr2lIsQiA9J9NTNjMhIMdcVnfj0JrfX29qWn497//3URaspYgm66stdZaa7C1KgIwOtW4oxTgRF/20qVLjdi3bNkys+Sqq67C5ZdfnuhyzcsyAdUAzDJwHScCIiAC7RCQAKinIQIiIAJ5TCCpFOAiaAIS7yoZDdjQtByLa/9AMBSw7W13Ke+BntWD4HZ5bWtjJgxLpQmIUoAzcROp75muAMjGHieddFKrAaxJN2bMmFbhiqIdB2v7XX311R0aeuWVV7bWCWSk2ZtvvtlmfjEJgKFQCOyuzNTpeKNbt2446qijDC/+Pd6wSgCMFiNZo4+1+tIZtPvJJ580W7C+4Xfffdem8Uk6e2ut9QSUAmw9U+0oAiIgAqkQkACYCjWtEQEREAGbEEhGAATKUNZyABzw2MT67JrhD7Rgad1s1Deujhixy/C4SlBTPbB4Un7XAN+CRs/LgGN1Ef9EhgTARChlb046AiBFKkbqUcDhGDlypEnljIxoQe+YY47Bo48+2qFjxx57LJgaysEIt0gH4ciiYhIAFy9ebGoorrPOOkZw++OPP0z0X2lpqekcvN5666GjWnxkZpUAyOi8a665xlzD3nvvjTfeeCPlB8rGLrvvvrtZz7TmTz75xPgZbzDy8Z577lFX4JRpW7NQAqA1HLWLCIiACKRLQAJgugS1XgREQARySCCpGoAoQal/HBzhshxanNujGQ3Y6FuJZXVz0dySeNOJTFjtdLpRXdkL3Sr7wOUqTlF2NddmNHleRtjhSxizagAmjCorE9MRAO+66y6cddZZxk6KURR3ouvDUdxhcweOjTbaCFOnTu3Qp3XXXRczZswwc6IjCSOLikUAZM011v77+uuv8dFHH7UyTPZBMJ2aadUcN9xwg4kojDcYRUixloNRmpFOzJG5r7/+OsaOHWu+rKqqwoIFC1BeXp6sOabbL99BpF7k6aefDjZ+iTeY3tyjRw/U1taahjIauSOgGoC5Y6+TRUAERCCagARAvQcREAERyGMCSdUAhBclLfvBiS557LE1pofCIaxqqkVt/cKsC4EU/qoqaozwx3TfYu9YGXasRLPndYThT/hyVQMwYVRZmZiqAPjcc8/hyCOPRCCwOjWfEWKXXnrpGjYzxTPSzIP/ba/Rw2effYbtttvOrGetOwqBsZ+vYhAA+T907LPPPnjrrbdQXV1tONTU1KT0FqIjMI844ojWtNvYzToTAH0+H/r06YMVK1Z0eNedGUkB8qabbjLTBgwYYJrFdOkS//+mUXQ8+OCD0dzc3Nm2+nmGCagGYIYBa3sREAERSJCABMAEQWmaCIiACNiRQHIpwC6U+veBM9zdjq7kxCb+oswuwStXLUFDUy1C4WDG7CjxVqCqvAas9ecu6oi/tohDzmXwud9AGKGE2SsFOGFUWZmYrAD4888/myixZ555BvwMut1usMHHOeecE9dedrDdddddzdw99tjDpI+6XK42cxsbG434F0kfpvi15557rrFfMQiAdLpfv34myo7D6/WaqLl4Qhl/xgYsW265JSjw8e/RY+LEidhvv/3Mtzwej2HPhh7Rg6nGFOYi6dnxIgA5//bbb8e5555rlvL+br31VtPVub3/EYT3Hf2z77//3qSLRwTjV199tTWqMPaimVp+wgknYPLkyZg3b15WPgc6pH0CSgHW6xABERABexCQAGiPe5AVIiACIpASgeQEQAdK/HvCFe6d0lmFvIi/aFL8a2yuw6qmFWhqaUAg4EM4jc7BLqcbXk8ZKkq7oqKsO7zuEjgczkLGmJJvIcciNHveTqpLswTAlFBbuogRXdOnTzeReeeddx7mz59v9u/bty923HFHVFRUmFpzFJiY2tvQ0AB2bmWtv99//73VFgp6jDIbNWpUh/axhh3TPSnsMLX1kksuwcYbbwy/3w+KC+wC++OPPxrBiEJTJK04elNGgt13333GXg6mFrORxKBBg9qcTVspZlGc4thqq63AaMXBgwe3mce0xhdffBGsO8jBSEV212VX3ehBvx955BHThZeDnY25/5AhQ9rU4KNvTHkePXq0mcfGHPRt2LBhbYQwCmAffPBBqxDH6L4vv/zS7BcZ9PO0005L6s67du1q/OSdRAbPGj58OGbOnNn6PdpDgZGcKP5RaCSbX3/91cw55ZRTcOONN5pU3+hB/44//vjWGo38GaP4mPLdu3dvI/Cyq++sWbNMZB/ZRiI6uXabbbYxfkbeWeQeI2dwPdN+mR784YcfGuFvxIgRoHCokVsCEgBzy1+ni4AIiECEgARAvQUREAERyGMCydQApJsl/l3gCrf9ZTeP3c+Y6aFQEIFgC3z+RvOnxd9svg4G/UYoDP/vZIf5rwMul9uk87KhR4mnDIz287hL4HJ6ij7Ft7NLCjpnwed+v7NpbX6uGoBJ4crI5F69emHJkiVJ7U1BkDXZGDFI8Y1pqoxMS3R88cUXYDOJ999/H8Fg22hdRhHuvPPOpqNtvIYQDz30EE499VQjGMYOCl/cc9NNN8W+++5rOgdTTIodFLQmTZqErbfeGocddhheeOEFI0jGDgqAs2fPNoIkxTyKWvFGSUmJEQUpXs6ZM8ewoIAV71ymN2+44YZgWushhxwSN62VIly0uEoxjyJmMvdEHynkRacMU4w76KCDWtOwI/axuQhTbCnq0b6jjz661XQKsRRhKcZGD3Kl6Mp6gtw3djAykAIyOwXTz0gE4Oeff95uo4+O3g/FxXfffTfRJ6Z5GSKgGoAZAqttRUAERCBJAhIAkwSm6SIgAiJgJwLJ1ACk3d7gVnAHN7CTC3lnSzgc+lMccDhg/p9jtRSokTyBgGsaWlz/l9RC1QBMCldWJlOQoxgW+cPIMf6d36foE4kItMIY1pFjVBcj6xhdyLRVdg9urxacFWfm4x6sqcg/TLVmim+8wdRpinfnn38+li9fbqbcf//9OOmkk9pM512yoQg7CVMkZLRjbORksozmzp1rokh5LgVc1ghkxB7fikZhEVANwMK6T3kjAiKQvwQkAObv3clyERABEUByKcCAJ7gBPMGtRE4EbEPA7/o/+F3TkrJHKcBJ4dLkIiTAyELWVWRtPkbbdTaiuzEnuqazPfVzEYgQUAqw3oIIiIAI2IOABEB73IOsEAEREIGUCCQrADL9l2nAGiJgFwI+z3sIOmYnZY4EwKRwaXKREWB9QKZDczAVObYmYTwcbJqy9957mx9de+21+Mc//lFk1ORuJglIAMwkXe0tAiIgAokTkACYOCvNFAEREAHbEUi2BqAz1B2lgbG280MGFS+BZs+rCDlqkwKgGoBJ4dLkIiPAbsp33HGHSdWtq6tLyHtGC0aalFBAjDQiSWixJolAJwRUA1BPRAREQATsQUACoD3uQVaIgAiIQEoEkq0BCLhR1vJXtq1I6TwtEgErCYQRRJP3aQBtGzp0doZqAHZGSD8vZgIRAZAMamtrUV1d3SEO1lJkDUV2ct5ss83w1VdftelOXMws5bs1BFQD0BqO2kUEREAE0iUgATBdglovAiIgAjkkkGwKME0t84+DI9zxL4Q5dElHFxGBkGMFmj2vJO2xUoCTRqYFRUSATT22335703zlhBNOwL333guv1xuXAKP9TjnlFNOMo3fv3uDX66+/fhHRkqvZIKAU4GxQ1hkiIAIi0DkBCYCdM9IMERABEbAtgVQEwJLATnCFBtvWJxlWPASCzt/hc3+YtMMSAJNGpgVFRmD8+PFgJKDP5zPddXfffXesvfbaKC0tBTv/zpo1y3T/nTFjhiEzduxY3H333QnVCywylHLXAgISAC2AqC1EQAREwAICEgAtgKgtREAERCBXBJKtAUg7PcER8AQ3y5XJOlcEWgm0uL5BwDU1aSKqAZg0Mi0oQgLz5s3D448/bqL6GOHHdGAKghUVFSYtePjw4Rg1ahQOPfRQrLvuukVISC5ni4BqAGaLtM4RAREQgY4JSADUCxEBERCBPCaQfA1AwBnui1L/7gAceex55k1n+lw4HEIoHDSpdPx7GGGs/v9hY4CDDM3/d8DhcMLh4H9dcP7v75m3Mp9PCMPnfgdB5/yknVANwKSRaYEIiIAI5IyAagDmDL0OFgEREIE2BCQA6kGIgAiIQB4TSCUF2IFylLbsDwdK8tjz9E1fLerxTxAtAR/8geb//fEhEGxBIORHOEQBMNQq/lEEjDeM+NcqAjpNAX230wO3ywuPuwQed6n5r9ddCofT9b+5xS3AhuFDs/cVhNGU9GUqBThpZFogAiIgAjkjoBTgnKHXwSIgAiIgAVBvQAREQAQKhUAqAiB9L/XvB2e4R6FgSNiPYCgAX8sqNPka4POvQou/Cf6ArzWiL+GNUpxIkdAIgZ4ylHgrUMo/ngq4XJ4Ud8zfZSHHUjR7JqbkgATAlLBpkQiIgAjkhIAEwJxg16EiIAIisAYBRQDqUYiACIhAHhNIpQYg3fUGR8EdHJ7HnnduOqP7jODnb0STbyUam+rgCzSZaD47DaYNe93lKC+tQnlJlREGXU63SScu5BFw/YQW15cpuagagClh0yIREAERyAkB1QDMCXYdKgIiIAISAPUGREAERKCQCKRSA5D+u8IDUeLfpeDqAK4W/fxobF6JhqZaNPnqzdf5NFxOj4kMrCzvjoqSriY6sPDEQNb/ew9B55yUrkY1AFPCpkUiIAIikBMCqgGYE+w6VAREQAQkAOoNiIAIiEAhEUg1BdiJcpT4x8IRLi0IHKFQCKuaV6C+cRkam+tM445CGE6HC2UlXdClogaVpdVwOl2F4BbCjmY0u19F2JF8/T8CUApwQTwDOSECIlAkBJQCXCQXLTdFQARsT0ApwLa/IhkoAiIgAu0TSFUA5I4l/t3hCvfLW7yM9mN678pVS7GycQlCocIQ/dq7EKfTjaryHqiqqEGJpyKvowJDznlodr+T8tuTAJgyOi0UAREQgawTkACYdeQ6UAREQATiEpAAqIchAiIgAnlMINUagHTZHdoQ3sCWeec9hb5G30qsqF9kavuFEc47H9IxmOnApd4uqK7sjYrSrnkZFcjaf6wBmOpQDcBUyWmdCIiACGSfgGoAZp+5ThQBERCBeAQkAOpdiIAIiEAeE0i1BiBddoS+wclhAAAgAElEQVSrUOr/C9iZNh8GhT+m+K5oWGQi/zSAEk+5EQK7lPfIHyHQEUaTewLCjvqUr1A1AFNGp4UiIAIikHUCqgGYdeQ6UAREQATiEpAAqIchAiIgAnlMIJ0UYMCBksBecIV62ZpARPhbvnI+/EGfrW3NlXFulxfdq/qhqrzG9kJg0LEIPvfbVKBTxqUU4JTRaaEIiIAIZJ2AUoCzjlwHioAIiIAEQL0BERABESg0AukJgJE04C1s2Q04FA5hVVMtlq2chxZ/as0iCu2+O/PH6y4zQiA7CDsdzs6m5+DnYfhdX8GfRvovjZYAmIOr05EiIAIikCIBCYApgtMyERABEbCYgCIALQaq7URABEQgmwTSqQFIO51MAw6MBcLubJrd4Vls7tHc0oCldXNNjT+N5Amwc3BN14Eo9VbaqllI2BGAz/0qQmmk/5KGagAm/ya0QgREQARyRUA1AHNFXueKgAiIQFsCEgD1IkRABEQgjwmkUwMw4naJfze4wv1tQSEQ9GNZ3VzUrVoCFFlzD+svwGE6Btd0HQCmCNthhJxz0ez+b9qmqAZg2gi1gQiIgAhkjYBqAGYNtQ4SAREQgQ4JSADUAxEBERCBPCaQbgowXXeFBsMbGJ3TZiDhcAj1jcuxtG4OAsGWPL4R+5nucnrQs3oQupR3hyOHacHs1tzi/gBB56y0ITEFeOutt057H20gAiIgAiKQeQJffPEFNh65aeYP0gkiIAIiIAISAPUGREAERKBQCVghADrgRal/PzjCXbKOiem+FPyWrJiNhqblWT+/mA6sLOuGntVrmWhAhyP7nZ/Z9bfJ8zqA9AXeiADI96MhAiIgAiJgbwKqAWjv+5F1IiACxUNAEYDFc9fyVAREoAAJpFsDMILEE9wMnuCIrBKieLOqeQUWL/8dgZA/q2cX62GMBuzVbTAoBmZbBPS7foDf9a0l6FkDcJe1n4YEQEtwahMREAERyCgB1QDMKF5tLgIiIAIJE5AAmDAqTRQBERAB+xGwogag8SpUifLA/gA8WXEyGAqYJh91DYuycp4OaUuga2Uv0yTE5cxO85cwWtDseRVhxypLroI1ALfb/GAJgJbQ1CYiIAIikFkCqgGYWb7aXQREQAQSJSABMFFSmicCIiACNiRgRQpwxK2SwHZwhYYByFx6KCO2/IFmLFz+m+n0q5E7AqXeCvTpPhQed2mGowHDCDhnosX9qWXOKgXYMpTaSAREQAQyTkApwBlHrANEQAREICECEgATwqRJIiACImBPAlYKgM5wd5T69wXgzIizFP8am+uwsPY3BINK+c0I5CQ3ZUpwn+5ro7y0awZFwBCa3RMRclpX41ECYJIXrekiIAIikEMCEgBzCF9Hi4AIiEAUAQmAeg4iIAIikMcErKoBGEFQEtgZrtBalhOh+FdbvxDL6uaA3WA17EPAAQd6dB2Ibl36ZEQEDLpmw+d6z1KHVQPQUpzazEICwWAQEyZMQGlpKfbbbz8Ld9ZWIpC/BFQDMH/vTpaLgAgUFgEJgIV1n/JGBESgyAhYVgPwf9xc4Z7w+veAA9bVhguFglhaNwcrVO/P1q+zurK3qQvodLqss9MRQLP7bYQcS63bE4BqAFqKU5t1QuC7777D9ddfj0AggEsuuQRbbbVVuyvOO+88jBs3Dqx5dtppp2WN7dSpU3Hsscfim2++ydqZOkgEEiWgGoCJktI8ERABEcgsAQmAmeWr3UVABEQgowSsTAE2hoYdKAntBFfQmihAin+Lan9HfeOyjHLQ5tYQ6FLWA726D4HLIhEw6PwDPveHfFjWGPi/XZQCbClObZYAgQsuuADNzc24++67O5y9zjrr4KuvvkJ1dXUCu6Y3paWlBU888QROOOEE+Hw+I/5tu+226W2q1SKQAQJKAc4AVG0pAiIgAikQkACYAjQtEQEREAG7ELBcAGQFwHB3lPj3TjsKMBgMYMGyGWj0rbQLLtmRAIHykir07TEMLleaHaEdATS530DYUZvAqclNkQCYHC/NTp9AtAD4+OOPmw3r6urA6MDjjjsOO+ywA1544QUcc8wxYBTgbrvthtGjR+PFF1/Ezz//bKIHTzzxRPTv3x8PP/wwunfvblLuFy1aBK/Xa/5eX1+PKVOm4LDDDsOSJUvw3nvvYcSIETjzzDPN1/fccw9KSkrQr18/M+eiiy4ChZXjjz8eAwcOBKMA+b3IeOONN4x9jY2N2G677UzkYvQetFVDBLJBQAJgNijrDBEQARHonIAEwM4ZaYYIiIAI2JaA1TUAVzvqgDe4FdzB9VPuCBwItmD+0hnq9Gvbl9OxYaXeSvSrWRfulEXAMAKun9Hi+tLy6D9arhqAefqw8tjsaAFw4sSJuPPOO/Hss8/io48+wuWXX27EN46amhrMnDnTRAAyOu/99983gh9FQNYE/PHHHzF58mRcc801uPbaa/Hrr79i0KBBuOGGG8z8r7/+GieddBI+/vhjI/Ztvvnm+Pbbb+H3+7FixQpsueWWGDlyJJ5//nkzh4IhoxIbGhowePBgLF26Ot2eYuTTTz9t6hGyBuu///1vk5ocu8d6662Xx7ci0/OFgGoA5stNyU4REIFCJyABsNBvWP6JgAgUNAGrawBGYDnCZSgNjIMjXJI0v0DQbyL/mnz1Sa/VAvsQKCvpgr491klNBHT40OR+BWFHU0YcUg3AjGDVph0QiBUAH330URPdR0Ft/fXXx8KFC9cQAPfff38cddRROOigg8zPNt10U4wfP95E80XW8/tvv/22+f4rr7xi0oz79Olj9uXYeuutjcC3xRZbYPHixViwYIGJJLz11luNqNieAHjAAQfgkEMOMZGCHBQQPR7PGntsv/32uncRyDgB1QDMOGIdIAIiIAIJEZAAmBAmTRIBERABexLIRApwxFN3cAN4Q1uauoCJjmDIj/lLZqCpReJfoszsPI+RgP1r1k0uHdgRht/1JfzOaRlzTSnAGUOrjdshkIoAOGbMGJxzzjmt3YBZn++qq64yIl+yAuA777yDuXPn4vDDDzcpxozo60gA5Nlnn302xo4d2+oRG5nE7iEBUE8+GwSUApwNyjpDBERABDonIAGwc0aaIQIiIAK2JZBJARBhF0oCe4KdgRMZbPgxf+kvqvmXCKw8mlNWUmVEwES7AwcdS9DimYQwAhnzUgJgxtBqYwsFQIp/bApy+umnIxQKmTp9X375panLl6wAyD3uv/9+bLLJJth1111xxRVXYPr06abxx7333rtGCjBFwoqKClx99dWtHo0aNWqNPSQA6slng4AEwGxQ1hkiIAIi0DkBCYCdM9IMERABEbAtgczUAPzTXWe4N0oDuwFhd4cM+Mvtotrf1O3Xti8lPcO6lPdA725DOhUBKfq1eN5B0LEovQM7Wa0agBnFq81jCFCwO//8800aLSPvXnvtNUyaNMnU2fv+++9x9NFHm1qAy5cvN9F+N910k0m9ZaTfKaecgr322svU9ttwww1N9N4ll1yCd999Fw8++KAR9C677DK8+eabpmbfjBkzcOihh5qvWUfwwAMPNE1AmGJM8XCbbbYBowH5fYp3jAhkSjDrCJ522mnGJp7H5iIHH3wwhg4dan7GZiLsThy7x8UXX6z7FoGME1ANwIwj1gEiIAIikBABCYAJYdIkERABEbAngUzVAIz21hvYEu7Qhu0CYIH5pXWzUVu/ugaWRmESqK7sg57Vg0y30vZGwPUjWlxfZ6TxR/SZqgFYmG+sUL2iMNilSxdTgy+dwdqBFAWj91m2bJmJ9CstLY27NTsVB4NB03WYI94e6diktSKQCAHVAEyEkuaIgAiIQOYJSADMPGOdIAIiIAIZI5DRFOCI1WE3SgP7wRnuGteP2voFWLJidsZ81Mb2IVDTdRC6V/WNa1DIUQef5/WMpv5GDlYKsH3ehCwRAREQgc4IKAW4M0L6uQiIgAhkh4AEwOxw1ikiIAIikBECWREAAbjCvVHi3xXAnxEsjPxrbK7D/KUzEEYoI/5pU3sRcMCJfjXroLy0a0wkoB8+z7sIOrITBSoB0F7vQtaIgAiIQEcEJADqfYiACIiAPQhIALTHPcgKERABEUiJQKZrAEYb5QluAk9wJIDVKaAt/mbMWfITgkF/SrZrUX4ScDk9GNhrA3g9kZRDdv39Hn7XlKw5pBqAWUOtg0RABEQgbQKqAZg2Qm0gAiIgApYQkABoCUZtIgIiIAK5IZCNGoB/euZCiX8MXOF+CIYCmLdkOppbGnLjuE7NKYFSbyX691wPLqcbQed8+FzvAo5g1mxSDcCsodZBIiACIpA2AdUATBuhNhABERABSwhIALQEozYRAREQgdwQyFYKcMQ7R7gSpcE9sWTZUqxoyGyn19wQ1amJEqiu7I2e3Xug2T0JYUd2hWClACd6S5onAiIgArknoBTg3N+BLBABERABEpAAqHcgAiIgAnlMINsCIFGF/b0wf04PhMN5DE6mp02AzYD7DlgGp3dx2nslu0FEAEx2neaLgAiIgAhkn8AXX3yBjUdumv2DdaIIiIAIiEAbAhIA9SBEQAREII8JZLMGYDSmVXX9ULs0flfgPMYp05MgUN2jDpXV85NYYd1U1gDcechT1m2onURABERABDJGQDUAM4ZWG4uACIhAUgQkACaFS5NFQAREwF4EslsDMNp3J+qW9kd9XaW9gMiarBCo7LoK1TVzgRx1f2YNwG03OygrvuoQERABERCB9AioBmB6/LRaBERABKwiIAHQKpLaRwREQARyQCAXKcARN0MhF2oXrYWmxpIceK4jc0WgvLwF3fr8AUcWm37E+soU4FGjRuUKgc4VAREQARFIgoBqACYBS1NFQAREIIMEJABmEK62FgEREIFME8ilAEjfQiEPls0fAp/PlWlXtb8NCJSUBtGj7+9wOv05tUYCYE7x63AREAERSIqABMCkcGmyCIiACGSMgATAjKHVxiIgAiKQeQK5qgEY7VkwUIplCwaipcWdeYd1Qs4IeL0B9Og7By53c85siBysGoA5vwIZIAIiIAIJE1ANwIRRaaIIiIAIZJSABMCM4tXmIiACIpBZArmrAdjWr0BLOZYtGgB/iyIBM3vjudnd4wmiR5+5cHsbc2NAzKmqAWiLa5ARIiACIpAQAdUATAiTJomACIhAxglIAMw4Yh0gAiIgApkjkOsU4GjPgi0VWLJgEAKBzPmrnbNPwOUKo2e/OXB7V2X/8HZOVAqwba5ChoiACIhApwSUAtwpIk0QAREQgawQkACYFcw6RAREQAQyQ8BOAiA9DLRUYOnC/gj4FQmYmRvP7q4eLyP/5sHtsY/4RwISALP7DnSaCIiACKRDQAJgOvS0VgREQASsIyAB0DqW2kkEREAEsk7ADjUAY50OtpRjqdKBs/4WrD7Q1PzrMw8ujz3SfqP9Uw1Aq29b+4mACIhA5gioBmDm2GpnERABEUiGgATAZGhprgiIgAjYjIBdagCuIQIGSrF80SD4mhUJaLMnk5A53pIgavrMhtMGDT/iGawagAldoyaJgAiIgC0IqAagLa5BRoiACIgAJADqEYiACIhAHhOwWwpwNMpQyIPaRYPQ1OjNY8LFZ3p5eQuqe8+G0+m3rfNKAbbt1cgwERABEViDgFKA9ShEQAREwB4EJADa4x5khQiIgAikRMDOAiAdCoddWLm8H+pXVKbknxZll0CXrg2o6jEfDkcwuwcneZoEwCSBaboIiIAI5JCABMAcwtfRIiACIhBFQAKgnoMIiIAI5DEBO9YAXBOnE6tW9MaK5dUIh/MYdgGb7nCE0bV7HSqrFwEI2d5T1QC0/RXJQBEQARFoJaAagHoMIiACImAPAhIA7XEPskIEREAEUiJg1xqA8ZzxNVWjdnEfBAKOlHzVoswQcLvD6NZzIUrKV2TmgAzsqhqAGYCqLUVABEQgQwRUAzBDYLWtCIiACCRJQAJgksA0XQREQATsRMDuKcCxrEKBUqxYOgCNq9wAJATm+i2Vsd5fz/lwuZtybUpS5ysFOClcmiwCIiACOSWgFOCc4tfhIiACItBKQAKgHoMIiIAI5DGBfBMAiZp1Aetr+6Chrgoh+2eb5vHraN90hwPoUr0SXaoXwuG0d72/eF5IACzIZymnREAECpSABMACvVi5JQIikHcEJADm3ZXJYBEQARH4k0B+1ACMf2MtTV1Ru7QP/C1OXWkWCXi8IXSrWQRvWf6k/MbiKdYagKFQCHPmzMGgQYPgoIpr8ehs/3A4jG+//Rb8b/fu3bH22mtbbEH+b/frr7+iqWl1RG1FRQWGDBmS/07JAxFIk4BqAKYJUMtFQAREwCICEgAtAqltREAERCAXBPKpBmA8PuGQG/W1/VBfV45w2HpBIxd3Ytcz2eijsmoVqnosgMMRsKuZCdmVbg3At956C9OnT1/jLI/Hg+rqagwfPhwjRoyA281UdfuMv/zlL3jllVdwyimn4L777rPcsM72f/DBB3HSSSehd+/eePrpp7HLLrtYbkO+b3j77bfjkksugc/nw3bbbYdPPvkk312S/SKQNgHVAEwboTYQAREQAUsISAC0BKM2EQEREIHcEMjHFOBYUg444GuuQt2yXmjxudUp2OKnxEAxrzeArj0WoaSsHmHkfyvmdFOAp0yZgvfeew/nn3++od21a1ccfvjhWLJkCT788EPz3379+uHSSy/FaaedZvGNpL4dbVqwYAE222wzfPPNN6lv1M7KjvZftmwZ1ltvPWy66aZ44okn0KdPH8vPL5QNa2pqQF4SAAvlRuVHugSUApwuQa0XAREQAWsISAC0hqN2EQEREIGcECgEATACLhRyoam+J+qWd0M4hAKQqXLyJFoPZTylwwV0ra5FedclcDjyr9ZfewTTFQC574oVK9CtWzdzxNChQzFz5kzzd6Zvnn766XjkkUfM1xdeeCFuuumm3F7m/05/99138eSTT+LUU0/FVlttZblNHe0/adIk/PTTTzj77LPhdCptvyP4EgAtf5raMM8JSADM8wuU+SIgAgVDQAJgwVylHBEBEShGAvlcA7C9+woFS7CythcaV1YilP/Bajl5lk4HUN6lEVXdF8Lp8uXEhkweakUNwPYEQNrd0tJiot3++OMPU2tv6tSp2HDDDTPpkvYuIAISAAvoMuWKJQRUA9ASjNpEBERABNImIAEwbYTaQAREQARyRyDfawC2T84Bv68CDStqsGpVKaD6gAk9Mtb5Kyv3oarbUrhLGthzOaF1+TYp3RqA9LcjAZA/v+iii3DzzTcbNEwFvuaaa7B8+XJcccUVYA3BxsZGrLPOOrjsssuw6667mnmPP/447rzzTixatMh8PXjwYLz99tumGQTHf/7zH/OHjSJYX3DAgAE499xzTfox94/UiystLTW1/t5//31ccMEFKCkpwejRo/Hdd9+ZfRixeM8992D//fc3teY4WLeQguVXX32FYDCI7bff3thPGyKjo/P//ve/r7F/ZN39998P1v/7/fffUV5ebva++uqrMWzYsLhP5/LLLzd2cPTs2RNdunTBO++8g9raWmywwQa48sorsfPOO5ufd8S0MyafffZZp8wpPPC81157DYsXLwbFuX333dd8j3ZdddVV4D4cm2++ObbeemvQX6ZYc+51112H/fbbz/ycqc+PPfaYScPmvrxXpmP/61//asNCAmC+/YsiezNNQDUAM01Y+4uACIhAYgQkACbGSbNEQAREwJYECikFOC7gMNDiqzJCYFNjieoDdvAKyypa0KXbYnhL6m35Vq00KpMpwBE7mWp71FFHmS/32WcfvPrqq9hmm22MsMXagccff7xpFMKOuPzerFmzcMABB+Cpp54ygt73339vhCZGD7KxyFlnnYW77rrLNNCYPHky1lprLfO9vn374oYbbjD7HHfccUZg4qBYd/LJJxsxb9SoUUYcZEfZuXPnYuTIkWAdw2gRk7ZRuGLE4oEHHohffvnFdOll2i4FxM7ODwQCa+xPO6699lojcvLsL774Ag8//DAoFvbq1Qs//vijEcliB7sJb7nllqZjMH1//fXXTU3Fiy++GC+++CLYbIVi5vrrr98hU9Yb7IgJ9+uIOe3afffdjfh40EEHGRHzmGOOMWIgG5gw5Zl8KZKSa48ePYyv5EUf6+rqTH1ICoderxdnnHGGEQ3Z5IOcyZx811133TZNZSQAWvlp116FQEApwIVwi/JBBESgEAhIACyEW5QPIiACRUug4AXAqJv1t3TBqrruWFXPjsFFe+VtHGeqb1llIyq71sJTsrJooGRDAJw4cWJr5BeFnn/+85/Ya6+9DOPPP//cRIoNGjQIc+bMMYLgypUrjcDELrCsk8fBTrnsrMuIv4033th879ZbbzVRfxwffPCBifJjNBoHu/tSxOMYO3asEe0o4lFs5DwKVRQaIwJgc3MzysrKzPwjjjjC1AfkGD9+vKkTyDFhwgQTqZjI+bH7MxWaQh+FsDPPPNNEN0aLjoyOo1AWb5APf+nv37+/Edc4fv75ZxOpyEHfyLMjprfcckuHTOhXe8zJhefTDo6XXnrJiIWMrOSdcDDyj3cb6zd/xuYvkU7LFFN5Ft/EDjvsYETB2PuiSMhoRw4JgHGfhL5ZxAQkABbx5ct1ERABWxGQAGir65AxIiACIpAcgUKsAdghgbADwWAJGutq0LiqHAG/q0CTXNunwK6+LlcIFZWrUN51GVzu5oJN9W2PQqZrAPLcl19+2QhGHExXZQou0385GAU3cOBAHHvssZg3b56Zt9FGG5l0Uo5NNtnE/IzRa1VVVSYVlynFHEwtZdpovBEtADLNNNJpd/78+SaCLlEBkMIWO9By0Gam7SZyfuz+jGKkLxyMBPzHP/5h/s7UV6ZAU6RkZGS8EU8A5DxG0vn9fuy0007mT0dMKdp1xIRiaXvMedYdd9yBc845x5j36aefYttttzXRmpEGKhExNp4AyEhA+szBKE7eLwdtX7hwoRFFmQb9/PPPm+9TCGZKN4cEwPY+ufp+sRJQDcBivXn5LQIiYDcCEgDtdiOyRwREQASSIFC4NQA7hxAKeuBr6oLG+m5obvKaBYUaGUjRj6Ok1I/KrivgLauD0+nvHFKBzshGDcBHH33UCHgcRx99tOkYTEGJY8cdd2yNvOPXTNFlxB1r4zHaLzKY5vvRRx+ZqMDbbrvNfJt1+vj9eKM9sSsyN1EBkPW2IhF/rCHINNdEzo/dnxGKkVp9FDG5FwdTZVm7j/5+/PHHcX1pTwCMiGNbbLGFESk7YsrIyI6YUIhrjzmjMykuRqIrKfzxTIp5TN3moMhHES8RAZBpvowKZIo3U4QpXjKicfr06WYvCYAF+o+N3LKEgGoAWoJRm4iACIhA2gQkAKaNUBuIgAiIQO4IFFMKcEeUAy3laG6qQmN9F/h97oKJCqTw5/UGUFbZgNLyOri9jbl7bDY6ORspwNFNQB566CEj7DHllYPCD7sEx476+no88sgjJkKQ0XMcTPdlxBwbWnCwZlwkDTZ2vVUCIGv1MbWVgwIXG4Ukcn6sEBYdLXf99deb2nccjGqkr3vssYdpchJvtCcAssEJ7RkzZowRTjtj2hmT9pgzui868jKSts26hGz2wRHxKREBkCnYTFvm+PDDD40IzJqAbMbCIQHQRv9AyBTbEVAKsO2uRAaJgAgUKQEJgEV68XJbBESgMAhIAGx7j2E4EPKXo6mxC5oby+H3lSAUyp/IQAp+rOvnLW1BSdkqlJavhMvbBEfBSJrWfO4yLQCyIQYFvt9++8006Zg5c6ap/3booYcaByZNmmSaS0QPCkFM+410/I2knzJ6kCnC48aNM9PZSfbII4+MC6IzsSvRCEBGqUXOoEDHWoGJnB+7P8U1Rvsx7fXCCy/ETTfdZPZiSjGbljAiMNIpOdaheAIg06UjabIUE9nkoyOm3LMjJh0xZzMV3tOee+5pTHvjjTew9957t/ke75QNXhIRAO++++7W+ozLli1D9+7dJQBa83HWLkVAQAJgEVyyXBQBEcgLAhIA8+KaZKQIiIAIxCdQdDUAk3kIYSAY8sLf3AW+pjI0N1UgGHAgFPpfPm0ye2VwrsMZhscdQklZE0rKGuEpaYDL5QPsZWYGCSS/tdU1ANnhdtq0aaY7LUU/1rp74YUXWjvYMs2UNe8oCrKhBcWtZ5991qTy1tbWoqmpydTYY0Qbm2VwvPXWW0ZwYp06NvFgLT12zaXY9Nxzz5l0VDbZWLRoUWtKsBUCIIW53XbbzXS4Zd06dgvm9xI5P54QRlGTYhp9YxQdO+hSTCQrRjm2F80YTwBkvb5//etfRkBkSiA7InfElHUPO2JCkbM95ieddBIo5NI+Cri8nxtvvNFEZDIlm81VGMlJPxIRANnJOFIDkXfLCEZ2ieZdcigCMPnPsVYUDwHVACyeu5anIiAC9iYgAdDe9yPrREAERKBDAsVcAzDZp8H6gOFgKfz+EvibK+FrcSHQUoFAC7IWX8cIP7fbAU9JI7xeP9wlDfB4W+ByNyXrTlHPT7cGIFM/maZLYSh2sEnF0KFDTXrreeedZ5p9RAYFPApLbLLB4XQ6TUTbXXfdZTrOsmstu8Wy/hzTcClQUWziPDbyYHdgCmgU/vg9nkVR6fLLLzcputyH3WQ5KKBdfPHFrZF7TD9ld19G47HDLb9mjbtIF2AKWWwawnp/PItNSx5//HFjC0dn58fb/4YbbkBDQ4Pxmc0uhg0bhtmzZ5vOwOwIzCYg7Y2IAEg/WfePacPkTbYPPPAAdtllF7O0I6Y//PBDh0wuvfTSDplzf9boO+aYY/D1119j/fXXN0Ivm4AwVZtfU5Ckn7wTsmREI5uF7L///kbU4+DXbEhCf5kW7XA4jGjLNOtnnnnGzKHoOnnyZJx44olmb94Do0EZOckzNESgmAmoBmAx3758FwERsBMBCYB2ug3ZIgIiIAJJElAKcJLAYqeHGXtxrFwAACAASURBVGbngp9CoN+FYMCDYKAMgQC7DQMIeRAKuRAOO02DkXA4FPdACgKr/4TgcAbMH5eLYl/YiHsutx9uTxAe7yoAQcARTtPw4l5uRQpwhGAoFELkD79HUa6zwai/JUuWoGfPnqY5SGRQnGP3Xta4o3DIenexgz+jsETBrn///nC73Z0d1+7PmY4bEQBPOOEE0+iDEYpM26VIF2+kev7KlSvN3pWVla2iYkeGRwRACn4U+egzfWW0XbzRHtPO4CTCnHsw0nLp0qWGC+8tlcFISqYxM7KQwirFTQ0REIHOCSgFuHNGmiECIiAC2SAgATAblHWGCIiACGSIgATADIE1HYUdcMCFkBH+HEDYYURARvGF/xczyBmR71HUczjCpoZfGEHzd43MELBSAMyMhdnZNVoAZLQh6wvaZUQEQEZIRiLp7GKb7BABEcguAQmA2eWt00RABESgPQISAPU2REAERCCPCagGYB5fnkxPmYAVNQBTPtxGC6MFwCOOOAJPPvmkbaxrrwuwbQyUISIgAlkjoBqAWUOtg0RABESgQwISAPVAREAERCCPCagGYB5fnkxPmUC6NQBTPthmCw888EBMmDDBWMW0VnYbZp3AXI/rrrsOrLPI+oFMqWYzlHvvvdd0VNYQAREoPgKqAVh8dy6PRUAE7ElAAqA970VWiYAIiEBCBJQCnBAmTSowAkoBXn2hjKphXbrIYB1KNp7I9WBkIuvkRQ92/lXNvFzfjM4XgdwQUApwbrjrVBEQARGIJSABUG9CBERABPKYgATAPL48mZ4yAQmAKaPTQhEQARHIOgEJgFlHrgNFQAREIC4BCYB6GCIgAiKQxwRUAzCPL0+mp0xANQBTRqeFIiACIpB1AqoBmHXkOlAEREAEJADqDYiACIhAoRFQDcBCu1H5kwgB1QBMhJLmiIAIiIA9CKgGoD3uQVaIgAiIgCIA9QZEQAREII8JKAU4jy9PpqdMQCnAKaPTQhEQARHIOgGlAGcduQ4UAREQgbgEJADqYYiACIhAHhOQAJjHlyfTUyYgATBldFooAiIgAlknIAEw68h1oAiIgAhIANQbEAEREIFCI6AagIV2o/InEQKqAZgIJc0RAREQAXsQUA1Ae9yDrBABERABRQDqDYiACIhAHhNQDcA8vjyZnjIB1QBMGZ0WioAIiEDWCagGYNaR60AREAERiEtAAqAehgiIgAjkMQGlAOfx5cn0lAkoBThldFooAiIgAlknoBTgrCPXgSIgAiIgAVBvQAREQAQKjYAEwEK7UfmTCAEJgIlQ0hwREAERsAcBCYD2uAdZIQIiIAKKANQbEAEREIE8JqAagHl8eTI9ZQKqAZgyOi0UAREQgawTUA3ArCPXgSIgAiIQl4AEQD0MERABEchjAqoBmMeXJ9NTJqAagCmj00IREAERyDoB1QDMOnIdKAIiIAISAPUGREAERKDQCCgFuNBuVP4kQkApwIlQ0hwREAERsAcBpQDb4x5khQiIgAgoAlBvQAREQATymIAEwDy+PJmeMgEJgCmj00IREAERyDoBCYBZR64DRUAERCAuAQmAehgiIAIikMcEVAMwjy9PpqdMQDUAU0anhSIgAiKQdQKqAZh15DpQBERABCQA6g2IgAiIQKERUA3AQrtR+ZMIAbvXAHzzzTcRDoexzz77JOJO2nO+/PJLzJ8/HzvvvDO6du2a0n7BYBATJkxAaWkp9ttvv5T20KLUCFhxf6mdHH9Vtt+vlbZzrxUrVuDDDz/EsGHDsOGGG6a9/RdffIGFCxdizJgx6NKlS9r7FeMGqgFYjLcun0VABOxIQBGAdrwV2SQCIiACCRJQCnCCoDStoAikmwL86aef4oYbboDD4cAGG2yAlpYWzJ49GxdeeCFGjRqVNqv6+noMHDjQCBFTp07Fsccei2+++SbtfdvbgGLjVltthQcffBCbbLIJLr74YsyZMwdPP/20ESIpgrz++usYOnRouzacd955GDduHPiL+mmnnZYxW+NtnA1GWXUoycM6ur8kt7JkevT7tWTDHGxyyy23GNGO/013hEIhjBw5Es888ww22mijdLcryvVKAS7Ka5fTIiACNiQgAdCGlyKTREAERCBRAhIAEyWleYVEIF0BkCwoyg0ePBhXXHGFQcMon+bmZuy0005tUFEcfOKJJ3DCCSckjJD79OnTxwiAPp/PiH/bbrttwusjE5M5e+utt8b48eONADh9+nSceeaZmDx5stnq448/xjbbbAO3292uDeussw6++uorVFdXJ21nKguifUuHUSpn23FNR/eXbXuj32+2z7bqvNtvvx3z5s3DzTffbMmW/Fw9+eSTEgBTpCkBMEVwWiYCIiACFhOQAGgxUG0nAiIgAtkkoBqA2aSts+xCwIoagNECYGNjo4kGLCkpAVNhKR40NTWZr5lay19ejz/+eBx33HF4+OGH0b9/f+y777544YUXsGDBApx11lkGDb9mBF1ZWZmJMKQA+NZbb5kowIsuughLlizBPffcY/bt168fjjnmGLPu8ccfN/+tq6vDd999Z85hRB/XRM4+6aST1sBPwe61115DZWUl7rvvPrzyyitGALztttuw3XbbmT2+//57vPHGG/jb3/6Gt99+e41zdthhB2M3bWEU4G677YbRo0fjxRdfxM8//4xAIIATTzzR+Ezfu3fvblgtWrQIXq/X/J0RY1OmTMFhhx1mfHzvvfcwYsQII0LG85mCX7RvjJaMMKKBtJcceC/0g6nU7bGLhcLUT/6hXaeffjomTpwY1+fYdT/++CNeeuklMNqLIug555yDxx57zESG0udTTjnFfB3tP+8kHVsTuT/aeeONN8LpdJq7OPfcc00kGtn89ttv5nvkzHTX2PuhfbE+PPXUU+3yiPd+E9nT5XK1wfnBBx/g66+/xpAhQ8ybo7jJ6NOXX37ZvJkrr7wS5eXla9jGO7733nvNXltssQXGjh27xpv3+/2tn8+Kigqcf/75cd8qP8MUvgcMGGDewqmnnor11lsvIUax/tCIaAEwlmkidnOP2LfJz25nn59HHnkk5bumH4yCjGUaa39786z89141AK2kqb1EQAREIHUCEgBTZ6eVIiACIpBzAqoBmPMrkAE5IGBFDUAKgBz872effWbEBqb3MY128eLFuPTSS424xr9T3Lr77rvN/EcffdRECzLabu7cuSZicObMmSY66NVXXzViWnQEVUNDg4k0XLp0KWbMmGFEwS233NKkFD7//PNGlKBIdeedd+LZZ5/FRx99hMsvv9wIYv/5z3/anB2N+tdffzXCGOvHVVVVGZElEgFIETNaxKCYQrv/+OOPuOdw35qaGuMHxS9GPL7//vtGLKEIyJqAFMgYUXjNNdfg2muvBc8fNGiQETo5n4IPBSeKLhQ4N998c3z77begYBPP52jfohmRH1OXWY+QqbH//ve/TWp2e+yimTDy8cgjj8Tnn39uUp4pYv71r39t1+fI2lmzZmGvvfYy61hDkT717NnTsL/rrrtw9tlnm7fRt2/fNv5369YtZVuTuT+KdkcccYQRmpnOTRvJh++FYhvF6V9++WWN++EbiOdDvLfW3vvl24y+83h7UiCOHnz/5Mf7p8DFt8D9KUjzPig2U7iMtY2+MP2coi/vL14tytjPJ0XzeG+VoheZUHDnZ+rwww83b4jidLL+RAuAFORTsTve2zzqqKM6/fzw35pU75r3wncTzTTy71n0u443z+o6oKoBmIP/Q6kjRUAERCAOAQmAehYiIAIikMcElAKcx5cn01MmYFUKMKO9jj76aCMAHnDAAUbkee6554xAwKirPfbYA4zASUQAZEQgI/cOPPDAdgVAOsxfwBk1yF+6b731Vmy//fZGAKRAR8GKYtn6669vInc6EgBZ24zCFX+R54gWAGPBRguA8c6JFQD3339/UJw46KCDzFabbrqpERcZ6RRZz+8zuovfZ+RhbNoo7aFoyrPj+dyeAMh7OOSQQ0w0IQcFRI/HY/4eb59oX++44w4TZcVIRvJjdBgFoPZ8jqylIPbTTz8ZXyJn0obNNtvMNFZhFCfF3oMPPriN/+nYmsz9USCleEtfGInJaD+yp18cFAX5d0ZlRt/PX/7ylw59iH5r7b3f6LfJs+LtyYiy6BHvLUTE6UsuucSIzazDGcuXUYG8Nwrg/Fm8Efv55B3Ee6sUc3lnkRqAFNzJjz53xijWH9oRiQCM2Bb9LhKxO97bvP/++zv9/FCUT/Wu6QcjH6OZtnd/sfNS/se5nYVKAbaaqPYTAREQgdQISABMjZtWiYAIiIAtCEgAtMU1yIgsE7BKAIzUAKTAwsgmplkyeo2CFgULCnUnn3yyEYc6iwBkKu1ll11mRMP2IgCvv/56I0owGokiFaPbUhUAKUQwiop7clgpALLbKVNgI1FArF941VVXGb+SFQDfeeeduD63JwDybEbcxaZ/tscu+ukxMpGRk2eccYb5NoXDaNEyWvCKXnf11VejtrbWCLKRwVToXXfd1USjcUQiJKP9T8fWRO+P0W2MSGRjFwrETB2PFQAZUcpad3zH0fZ15kM0j/beb6wAGG9PCtbJCoCTJk1agy8/j4zwe+CBB8x75t/jjejPJ6MwKfTGvlVGnEULgNzvuuuuM+m0nTGK9SdaAGQKduy7SMTueG+Tb64zAT1WAEzmrukHP7PRTCkkx9ofb1577FP9p14CYKrktE4EREAErCUgAdBantpNBERABLJKQDUAs4pbh9mEgNU1ACNuUeRi9BujhTh22WUXI9AxfTdSR4upjBQvmPYanQLM6D9GEFKMaE8AZIdhRv0wmoi/hLMBSUcC4EMPPWQaiETOjsbP6B4KQkyV5LBSAKT4x6YgrKHHKEnW6GOqMevyJSsAco94Pkf7Fp0CTGGUtd0oykWP9thFz2FKNffl/URGe9GV0euY6k0BjenLkcG0Sfr997//Pe5e/GY6tiZ6fxT+mHrMO2FkKke0AMgISdr5ww8/mDuKvp/OfIgWANt7v7ECYLw9Y/9ZSCQCkPULY/myXiU/e6wRyZ8x4jN2ROZEPp9stkORNvatMpU8IgBSKOd+XJsIo3j/zEUiAPlZTMXueG8zkQjaaAEw2bumH7FMGdUba3+8eRQK+e8e0/ytGKoBaAVF7SECIiAC6ROQAJg+Q+0gAiIgAjkjwBqA221+cM7O18EikAsCrE1HwSLVwfRDRvKwIQEFOA6KFozI4S/6jBqjsMB6YRReWLOMKbsUg37//XfTJINCIX85ZtTYf//7XxNtxl+uWUuOgg3FPdY0mzZtmmkgQUGC6akUINiRl5FxTBemwMPIQYpWnMNf2JmWzLplFMYYLRg5O7quH5uU7LnnnqbRwrrrrgvWiWPkG1P5oscnn3xi6uLxZ/yF/t13313jnOXLl5sIqptuusmk3pIFbaYvrO3HFFOKXUzf5HpGB5ET7X7zzTdNHTzWVzv00EPN16wjSN/YnILph/F85h1EfCNHCkv0n6mfTLVl0wh+n81EuBfPjrdPtK8USMaNG2easFCMZfoxa6jFYxsRebmetQbZ5Zm2ck2XLl3MmUwvpbjUu3dvk/pKxtH+M+U2VVsTvT82GaGozIjIOXPmmCY1e++9txFVKXrRHtbY4/3G3g9FtlgfmEIbjwc/C/HeL+8k2ud4e2688cZt3hw/D7Q3+i3wPfG++V/WMKStfJfRfPlZ4rviO2WkHiNkYwcb3ER/Ptnsg7URY98q6yOyuQ7t4Gdpxx13NGcnwijWHwrDkRqMTJXmZyRZu9t7m519fvjvENOHU7lr+sF/J6OZcp/YNxFvHj97/DeM/yZaMVQD0AqK2kMEREAE0icgATB9htpBBERABHJGgCnAjPx5Z84OObNBB4tAtglYkQLckc2MjOIv7GxkwLFs2TITlVZaWmq+pjjBn1PIiB4UkjiX6aLtDYoXFMgide06Yxd7dux8ine0I17n0s727uzn3JtiWKK2JutzR76xuQPFLnbdjYxE2bErMe8nem1nvvLnjDyj4EHBj80rOHgm75513tob6diayP1xf7fbbezgoLhFEY9ppXxrFO86Gon4wPWJvN/ou+iMSyLMY22jqErWfHftjdjPJ+fFe6t8P9yP99nZ5yNRRu35n4jdXJvs27TiruPZFs/f6Hl8C/wfORgda8VQCrAVFLWHCIiACKRPQAJg+gy1gwiIgAjkjIAEwJyh18E5JJBpATCHruloEeiUAEWh6MYQnS7QhLwlkKu7jnRtZnSxFUMCoBUUtYcIiIAIpE9AAmD6DLWDCIiACOSMAGsA7rL204oAzNkN6OBcELCiBmAu7NaZIpAuAUa1sUkGI96Y3hqbrpru/lpvHwKFdNeqAWifdyVLREAEipuABMDivn95LwIikOcEIjUAlQKc5xcp85MiUL74LGy72UFJrdFkERABERCB3BBQDcDccNepIiACIhBLQAKg3oQIiIAI5DEBpQDn8eXJ9JQJKAU4ZXRaKAIiIAJZJ6AU4Kwj14EiIAIiEJeABEA9DBEQARHIYwISAPP48mR6ygQkAKaMzixkN9358+dj5513XqORSbI7T5w40TRYYBfWbA129mXH3jFjxnTYLCJb9qR6zvvvv286LnfGjk0v2EF62LBhpiNzeyMXd5GI70xlnTBhgmmiw27TGpklwM7CbOKxzz77ZPagJHaXAJgELE0VAREQgQwSkACYQbjaWgREQAQyTaDYawA2rQri6bvmwOEEyspcqK8LYNYvq3DGNcPQd1ApZv6/Brz2+AIMHFoGh9OB+b83Ybu9emDzHbrhg9eX4Ll756Lf4FJcdu9wsOnnrz+uwkv/mYu11qnAPkf0wdWnTsPQDSoR8Ifw5fu12HHfGjQ3hrBkvg//emB4m+u99rSfEQiE1/j+/FnNeGH8XNT0Xd2pc/liP5Yt8uGf44fj70f9v07378iHTL8vu+6fiRqAU6dOxbHHHotvvvmmXbcTmWNXZtF2URzYaqut8OCDD2KTTTbBxRdfjDlz5uDpp59OyPxoDuwmOnz4cCxdutSszQajUCiEkSNH4plnnsFGG22UkM12nERhj6JehF1HNt5yyy1G9OR/o0cu74LviILk66+/jqFDh7Zr/nnnnYdx48aBaaCnnXZaVq8iG+8x0w7xs7nbbruZz1YiHbnZaXjgwIHg+7LLUA1Au9yE7BABESh2AhIAi/0FyH8REIG8JlDMNQDDYeD8g37ATmNrMPaYfq33OOXTFSgpc6FrDw/O2n8Kbp8wEgPWLjM/b6gL4MyxU3D2dcOwyXbVuP7M6Zgxtd6sH3fc6j2evWcOdtynBr0HlOLVR+fjgL/1x/w/mnDcTt9g0h/bmznP3TcXh546oPXMuuV+PH7rbLz1zEI88dmW6NE7Iva14Ix9p+DKhzbAOhtXts6naMn1ne1P8bAzH/L6AadofCZqAPp8PiP+bbvttu1alcicFF3K+rKtt94a48ePNwLg9OnTceaZZ2Ly5Mnt2tHS0oInnngCJ/x/9s4DOqqqa8M7IdQQeu+9Sa8iIKCoIIhI71V6FZEmCEgHpXcEBUQ6otIEQaTY6CC99w4BQk1I/vUe/sl3M9zJTCYzk7l33rOWi2Tm3HP2fvaZ+Vbeb+992rUTLQdrEUv7nvYZVzsIu3FTqZEFwJCQEMmRI4dDAuCkSZPkypUrMn78+CgoXRkLZ+K1Y8cOKV++vAQEBNgMcd68eWX37t2SIkUKVx8D3fVsnVWPbO6GTSB479y5U958802HVkdWaYYMGbxKAGQPQIdCx0kkQAIk4HYCFADdjpgbkAAJkID7CPhyCfCBP4NlROfjsnxfOfGP5xcJOfxFhEAcnDfmvNy4/FQGz4qaqQfx7fA/92X094Vlwmen5P1mGaRfk8My7ZfikjVPkkgBMFOOl6IhhrUAaB3RnxdcleJvpJDZI85J0XLJpVGXl+Lggq8vyLnjj2To3EJRHgl9Hi7xE/jbXX/OiHN2fXDf6fLelV1RAjx27Fjx9/eXsLAw+eSTTwTlmMiw6du3r8qEO3v2rNSqVUtCQ0PVH9+NGjWSgwcPRs5ZuHChAnT//n3Zv3+/tGnTRipVqhQJbcGCBXLx4kVJlSqVdOrUSZApN2PGDPV+6dKl1Q2u1uPIkSOyatUqwR/8EEt69eolK1eulOPHkV0aJu3bt5fMmTPLd999J35+foJMnwMHDkjjxo3V+lu3bpWiRYsqMU9vQIT5+eefJWnSpDJz5kxZs2aNEgAnTpwoFSpUUFmBKCM9f/68dOvWTf766y/ZsmWLdOzYUUaMGCEo42vbtq3KLrKwshYAN2zYoN7r2bOnYml5BnuCKYQiiFb16tVT4h3snj59uiRMmFAyZcokrVq1kvnz5ytu8PHGjRvSoUOHV9zRCoAxZb1t2zbZs2eP5MyZUzZu3CgQQ5HB9uOPP0qCBAlk2LBhkiRJEtGui/iDO95v2LCh8mPZsmXquerVq0eZi3ijLBoZe9HFHAJgrly5lP8QX0uVKhV5VqyZQACE2JYlSxbFpXPnzpI/f36x8AZrR2MBntbccYa08cL5tHde8XlYt26dfPzxx4qj3udhxYoVKqbIAkQWW+XKlXXPtHXMwdmRM27PD+1ZtRwi2IQzGhQUpD67iDP2x2cLn3m8f+3aNenRo8fL73EnPsso2cZ/8KFr167qcxXd94X2gFt/N+H7Z9euXdK/f391Bm3ZCbshtCVOnFjGjBmjzoPe5wt72fuMWduA8u3YDJYAx4YenyUBEiAB1xGgAOg6llyJBEiABDxOwJcFwBWzL8uujXdk0o/FdLl/3vI/yVkwUD4ekDPK+7//dEtmDz8rS/eUUwJg7/F5ZcFXF+Tf3+/KlJ+KC9ZFBmBMBMDJA0+rrEKUFS+acFHm/V5K7Tmo9RHJVShQ2vbNEe3ZsCUwOuKDxw+dF2zoCgFw8eLF0qxZM/VHPsoY8bMlGwsZNBBjkCGHP6DTpk2rxD1txhb+oJ8yZYosXbpUtm/fLoMHD1aiAsa8efOUMDd16lQlhEHoguiE8kcIbSiZtO6FduHCBdULDqJb8uTJ1R/w+EMfwiT+WIcIiGcgEkLow/vIyIOQBUEH4hBENNi9b98+5Yt2nDlzRvUEQ/+/ZMmSKdHLkgGIHm0QrDAg/kHQwn4YKFGF7RB44NO0adOicLAWnbSMvvnmm8hn5syZo7IH0b+vZcuWcujQIQkMDJRTp04poaJMmTKqrHf58uXqNQiOI0eOFNgdnQAIYSGmrBFfxBScINCAGbIJIYA2adJECVYQXK3XhRgMDhBRMSCSIiMPgrH1XIi1OFPRxRysIFAhpiinxTnBGXry5MkrTCD0nTx5UomFOG9NmzZVnCAWW86to7GA7XrccYYsMbZnu+VsQcyGKIVzY+vzkCZNGjl9+rQStXFm9c40BFBtzLNly+bQGbfnh3WWJeL8008/KZFPmykHH3A28Zm4fPmyVKlSRdnszGcZGbXNmzdXn2V81iHi41zZ4mP9lWr93QQBHgIcfIH9enba8kuPD4RjfH9F9xnTsyE2X/0UAGNDj8+SAAmQgOsIUAB0HUuuRAIkQAIeJ+DLPQCXTLskf22+o0Q7vTGg+X+St2jSV8S37Wtvy/Qvzsiyff8TANG7r0ftA1LurVSSMLF/jARAiHeLJl2Ud+qll+fPwmVo+6NKlCxQPEj6N/tPlf626++cAOiIDx4/dF6woSt6AOKPaYgWEFQgtCHbTluOCaEMIsinn36qsrIwrAVAiAb44x7CS4ECBVTGF8ZHH30kJUuWVJdsQLiBoICMMrwPoRDvWQ+IA0ePHlUCBAbEpvr160uLFi3UvxglSpRQ79+7d0/9iww+63I/CHsQ6SDMaAd6x0FkhCiJoRUAtfPcJQBiD5RmwocJEybIe++9F7ntzZs3VcYVRDO8B54WtraOmyUD0MIzJqz1mFnEUGRZQbBCxpV1DJERB2EKoitEVNgKkVIv3sgaQ5ZedDG3Fqe0MbFmgj1xjiw9ACGW4uyCgzMCILha7wHR1yIA2rPdEhetAGjr86AVAD/88EPdMw2hXRtzCK2OnvHo/LBmDBEcWazIQHVEAHTmszx58mSV/YesR8Qf3yGIlS0+1mfc+rtp0KBBdgVAZC4iC9naL704V6xYUQmA0X3G9GyIzVc/ewDGhh6fJQESIAHXEaAA6DqWXIkESIAEPE7Al3sA/rnpjkzqd1oJebjAQzsgxM0deU5CHoRJv0n5o7y3cu4V+XPjHZmwqmhkBiAmnD/5WLp/cEBKVkwhHQfndDgDcNHEi5IjfxIJDHrZAwt9/dJkSCDdR+aRmcPOyu3rz2TwzKhlyGGhERIvnp+6vATDVgYghEp7Pnj80HnBhrHtAYgMJGTQ4fILCHgoPbUWAB8/fqzKFfHHMkpkMRwVAFHqWK1aNZXthwEBBCINLt1AJhyEHvysHcOHD1fCHkQly8Att7DLki2I/oRffvmlyk5zVByxrAWhDM+NHj1avRQXAiBKa5FVhSwwy4A9ELaQ0QbB5Ouvv46RAIjy7ZiydkQA/PXXX19ZFyJvnz59VNYgzgzKZFECrBdvzMU+0cXclgBoEY21TKwFQMRv1KhRKmvRGQFQj7tWALRnuyV+MRUAbZ1p7OeMAGjPD2vGyOSFoAYB2hEB0JnPMkRhZHIiQxQDF3doBU7r/8NA+z2g993kiABoyy89PvYEQFs2xOarnz0AY0OPz5IACZCA6whQAHQdS65EAiRAAh4n4MslwOj1hws96nfIIlU/TBvJ/sq5J3LqvxDJljuJ9G16WL77o7QkTf5SnHsRZnkms7xVJ10UARDvo/wXffcW7CjtsAA4vvdJ+WxCvsj99/xxT0Z1Oy7L9paT4Duh0rnGfpm+tri6VMQy1v9wXcq/m0pSpnl5WYgtAfDs0Ud2ffD4ofOCDWNbAgzhL2PGjEpcQxkchrUACLEKpXcQlyC2OWyK+gAAIABJREFU4Y9mRwVAlH2itHPAgAGRtNAvDVlb6H+H95C1pB0oK0U5KcowLQM24QIF9BBDqSeeQ2YixIWYCoDISIPYiZJEDFsCIMQ4XOqAm0cxLCXAEMRwSQqy4LQcois7Rfmk5RmURUL8QYYZBFGUYSIbrFy5cjJ79myVyQbWQ4cOjZEACHtiytoRARD9Cq3XBQ9kSKJcGeIcMr0w9OKN1+3F3JYAiHNnzUQrAELIhW1YH5mljgiA2ljANj3uiJElXvZst5zRmAqAts40evE5IwDa88OaMcrQUfIPsVl7DlBCizMOcVpbAuzMZxll7OCN9SxDm3EXnQCo992kFQDRckDPTmT/oYQc2YZav/T42BMAbdkQm69+lgDHhh6fJQESIAHXEaAA6DqWXIkESIAEPE7AlwVAwL5767l8M+qcpEqbQHIWCJQHwWHyz5a70qRbVilWPrns2xEs65dcl+Llk0tAAn91+UeRcsmleqP08scvt2TlnCvSond2KVs1pYpdRLjIpw0PSZ+v8kYKgNcvPZXNK2/KokkXpMfIPKo8OFnK+Krcd/msy3J8/0Pp8HlOyZY3iVoD4t6kAaekTpvM0qBDZiUCLp58UfIXD5IMWRPJlfNPZM+2ezJqUWFJkjSe2Frfcpii88HjB85LNoytAIiLC/CHMjK4IHShB967776rRED0voL4gUseBg4cKEOGDFE93nDhA0p0UQ6M/mEoEcUf4vgZ89HXDr3ZIPJBPKpbt67KAEyfPr0qEUVmH0Su27dvC7ILkemmHegBB3ECJYMQVXBBAUqQsR96A0IAsggXEATWr1+v7EKPL1xQgd/RYw0lgLgEBL5oB/rKobcfLr7Ily+f8hMZSij11A6wgJ3wA4ICShchTEJwguiFMl2UwUIYge+4pAP74WesDyHFwghlspZnkFWEgYwqCCC4wARro+QWoiZEx82bNyv7kQmJy0eQPQdbrAdEUkv/RpQ+4gKLmLD+7bffVOy1zGAzbMW/6MEIu9DHTbtukSJFlCmILS6+eP/999XvevHGXIgy0cUcZa4NGjRQfmNP+IIMQ5RqWzPJnj274OIZ2I1zhhthYauWt6OxgDD9+eefv7IHhCFLvJCpiXJtW+cVfuNyCjDCOcI8xMz683D37l2VwTpu3DgVJ4hTemcavLUxd/SM650frR/as4rPEbIcccbwMz6byKLEeYO/yPiFKI1n8HnFOcHlNTH9LKN8v06dOuoyDnyG8HlG3z5b3xfa86333YQeoBDNLWW5enYiyxCtAuAX/s8NCOno3Yl4WJ8lCHzWvB2xASycHRQAnSXH50iABEjAtQQoALqWJ1cjARIgAY8S8OUegFrQEOPu3w2VRInjSVCKl9l+2vHsSbiEhYVHlul6NEj/v9njkBfy6GGYJE0WIIkDX164EJPhDT7ExF53znVFD0Dc3guRDxdRuGug7A/rI0sLAwINfoa4Z2sgQxCCBMQJlJpiQETBM/gjP7YDa0Fsslz6obceMswwL126dFHevnPnjvInJjeCOvIMOEG8jI1/zrB2hKX1ungG4iXEEEt8LOvozXUk5np26DGBOIv1cDaii58tv6xjobeHdo6ztjvC1ZVn2p4f1vZAbIdgiRhCLIMgjQFhHuIdPh/Ww5nzhXOC9XCjdUyG3ncTxHS8jjNny074hfhBLNQOZz5frv5+ZA/AmJwAziUBEiAB9xGgAOg+tlyZBEiABNxOwJd7ALodLjfwWgKx7QHotY7RMBIgAY8RsC4F99jGMdgI2aEFCxZUGa+4WMSogz0AjRo52k0CJGA2AhQAzRZR+kMCJOBTBHy9BNingk1nIwnEtgSYKEmABEhg06ZNquwYZcyW8m5vo4IydfTNbNWqlbqt3KiDJcBGjRztJgESMBsBCoBmiyj9IQES8CkCFAB9Ktx09v8JUADkUSABEiAB4xCgAGicWNFSEiABcxOgAGju+NI7EiABkxNgD0CTB5ju6RJwRQ9AoiUBEiABEvAMAfYA9Axn7kICJEAC9ghQALRHiO+TAAmQgBcTYA9ALw4OTXMbgdj2AMSNnLht9+233472Qg63OcCFSYAESMCHCLAHoA8Fm66SAAl4NQEKgF4dHhpHAiRAAtETsJQAkxMJ+BIBCHjlypVz2uXw8HApVqyYLFmyRAoXLiz9+vWTS5cuyQ8//OD0mmZ78PDhw9K6dWvZu3ev2VyjPyRAAh4mwBJgDwPndiRAAiRggwAFQB4NEiABEjAwAQiADzN/ZmAPaDoJxJyAK3oAFi9eXL7//nslAJ44cUK6d+8uuBSA4yWBZ8+eKfHvjTfeIBISIAESiBUBCoCxwseHSYAESMBlBCgAugwlFyIBEiABzxNAD8AX8S95fmPuSAJxSMAVPQC1AuDEiROlQoUKUrZsWeXVH3/8of7z8/OTrl27ys8//6x+fvjwobqRs3HjxnLr1i3ZunWrFC1aVImH3377rTx+/FjOnj0rYWFh6rU8efLI/PnzJVWqVOr5GzduSIcOHWTBggVy8eJF9XqnTp0kXrx4qiR5xowZav/SpUtL7dq11R7Tp0+XhAkTSqZMmdRNoHpj7Nix4u/vr/b95JNPJFGiRFGmHTlyRFatWiXIfEyRIoUkS5bMrk0QQ5EF2LdvX7UWsiPhW61atSQ0NFR27twpjRo1UnZZ+4PfrX2Ow+PCrUmABOKYAHsAxnEAuD0JkAAJ/D8BCoA8CiRAAiRgYALoAfg43RQDe0DTSSDmBGLbAxA7agXAFy9eKBEOA9mAzZs3l7/++kt++eUXWblypbRo0ULGjBkjixYtkj179igRb8eOHUqYK1WqlOzbt09Qlrx69WpZunSpbNu2Tdq2bSsnT55UWYUjRoyQkSNHypkzZ9Q+EBGnTp0qPXv2VBmI7du3l2bNmkmXLl2UEIl9P/jgAzl16pQEBwdLmTJlVMny8uXLJX/+/K8AW7x4sXq+R48e8tprr0nHjh0j51y4cEFq1Kih/EmePLnyA3vas6lJkyaSI0cOuX37tlrr6dOnytdZs2YpYTJt2rRSqVIlmTdv3iv+ZMyYMcr64MVBAiTguwTYA9B3Y0/PSYAEvIsABUDvigetIQESIIEYEWAJcIxwcbJJCLi6BFiLZfLkySr7r3fv3ior79NPP5XZs2cr4WvNmjVKCMuQIYMS5jBef/11mTZtmpw+fVo2btwo3333nXodQhx+RtYf/oWQiPHRRx9JyZIlpWrVqrJhwwa5fPmyyqDr3Lmz2m/w4MHqfcu4efOmXLt2TYmEEyZMkIoVK74SxZCQEDl//rzKFsycObMMGjQocs6UKVPk6NGjyn4MZO/9+uuvdm3CWloBEM/++++/SmgEE2Qu2vKnQYMGUdY3ybGjGyRAAk4SYAmwk+D4GAmQAAm4mAAFQBcD5XIkQAIk4EkCFAA9SZt7eQsBdwqAyNRD6Wu3bt2Uu/Hjx5d79+7FWABE1t748eMF4pxWAHznnXekWrVqKtMPI02aNFKgQAElLM6dO1fmzJmjREX8PHr0aCUQNm3aVAmSX3/99SsC4O+//66y+nCRCURGlORqBcDhw4cr+yEeWsbatWvt2pQlS5ZXBECUOFeuXFnZgLJpDD1/IIZqffaWc0M7SIAE4oYABcC44c5dSYAESMCaAAVAngkSIAESMDAB9gA0cPBoutMEXN0DUGsIymxR1oosOctAZl9MMgCRZZc1a1Y5dOiQyprTimEo88V7AwYMiOL/wYMHVZkvLt/A+8j8w03HyD5EuTJEw6FDh74iAEL4Q8ltr169VNkthlYARP9CCJEoWbYlAOrZBOHSOgNw2LBhqrwYtoAHhEC9Z60FRviEW5bRE5GDBEjA9wiwB6DvxZwekwAJeCcBCoDeGRdaRQIkQAIOEWAPQIcwcZLJCMS2ByDEMEvPPFzWgV5+lgHxrk6dOpI4cWLVKw8XcqC/3/r169VFGOjLh8sv8Dsu1KhXr5668ANlwSgfxqUhW7ZsUf3ykEXYv39/9Tsy+iDk4SKNunXrqgzA9OnTq5LgIkWKSJs2bdT76LmHTDtk++FZCIjly5eXzZs3q70g+GnHunXrVEkuLg2ByIZ+hrh4JGnSpGpaRESEtGvXTpUXw5egoCC5c+eOXZsgSKLMd8WKFapcedy4cRIQECADBw6UIUOGKBbLli1TDKz9QU9Crc8LFy5UzyGbkYMESMD3CLAHoO/FnB6TAAl4JwEKgN4ZF1pFAiRAAg4RYAmwQ5g4yWQEXFECbA8JbvyFGIjbbB0ZuPwDWYMoIUZZb4IECaJ9DBdpBAYGSpIkSSLnoV8gfodIZxmYB5ENpci2xv3795U4h/VsDWThoRQYoiNuJNYbejY54jvmRPcsREkIm9ibgwRIwPcIsATY92JOj0mABLyTAAVA74wLrSIBEiABhwhQAHQIEyeZjIAnBMCYIoMAqL0EJKbPcz4JkAAJmJUABUCzRpZ+kQAJGI0ABUCjRYz2kgAJkICGAHsA8jj4IgFX9AB0JTdkuOHyjrt376pSXJT0cpAACZAACbwkwB6APAkkQAIk4B0EKAB6RxxoBQmQAAk4RYA9AJ3CxocMTiC2PQAN7j7NJwESIAFDEWAPQEOFi8aSAAmYmAAFQBMHl66RAAmYnwBLgM0fY3r4KgFvLAFmnEiABEiABPQJsASYJ4MESIAEvIMABUDviAOtIAESIAGnCFAAdAobHzI4AQqABg8gzScBEvApAhQAfSrcdJYESMCLCVAA9OLg0DQSIAESsEeAPQDtEeL7ZiTgbT0AzciYPpEACZCAqwiwB6CrSHIdEiABEogdAQqAsePHp0mABEggTgmwB2Cc4ufmcUSAPQDjCDy3JQESIAEnCLAHoBPQ+AgJkAAJuIEABUA3QOWSJEACJOApAiwB9hRp7uNNBFgC7E3RoC0kQAIkED0BlgDzhJAACZCAdxCgAOgdcaAVJEACJOAUAQqATmHjQwYnQAHQ4AGk+SRAAj5FgAKgT4WbzpIACXgxAQqAXhwcmkYCJEAC9giwB6A9QnzfjATYA9CMUaVPJEACZiXAHoBmjSz9IgESMBoBCoBGixjtJQESIAENAfYA5HHwRQLsAeiLUafPJEACRiXAHoBGjRztJgESMBsBCoBmiyj9IQES8CkCLAH2qXDT2f8nwBJgHgUSIAESMA4BlgAbJ1a0lARIwNwEKACaO770jgRIwOQEKACaPMB0T5cABUAeDBIgARIwDgEKgMaJFS0lARIwNwEKgOaOL70jARIwOQH2ADR5gOmeLgH2AOTBIAESIAHjEGAPQOPEipaSAAmYmwAFQHPHl96RAAmYnAB7AJo8wHRPlwB7APJgkAAJkIBxCLAHoHFiRUtJgATMTYACoLnjS+9IgARMToAlwCYPMN3TJcASYB4MEiABEjAOAZYAGydWtJQESMDcBCgAmju+9I4ESMDkBCgAmjzAdI8CIM8ACZAACRicAAVAgweQ5pMACZiGAAVA04SSjpAACfgiAfYA9MWo02f2AOQZIAESIAHjEGAPQOPEipaSAAmYmwAFQHPHl96RAAmYnAB7AJo8wHRPlwB7APJgkAAJkIBxCLAHoHFiRUtJgATMTYACoLnjS+9IgARMToAlwCYPMN3TJcAegDwYJEACJGAcAiwBNk6saCkJkIC5CVAANHd86R0JkIDJCVAANHmA6R4FQJ4BEiABEjA4AQqABg8gzScBEjANAQqApgklHSEBEvBFAuwBKLJpxQ05cTBEQp+FS8FSQVKjcQaJiBCZM+KcBMT3k+sXn0q9DpmlQPEgm69bn52YPm9rvqfW9bWzzx6AvhZx+ksCJGBkAuwBaOTo0XYSIAEzEaAAaKZo0hcSIAGfI+DrPQCDb4fKZ40Py5zNJSUiPELaV9sn45cVkWP7HsrubXel15i8cvPKM/m85X8yd0sp2bXxju7r1gfH1ryYvu6pdX3t4LMHoK9FnP6SAAkYmQB7ABo5erSdBEjATAQoAJopmvSFBEjA5wj4egkwsv/27wqWfpPyq9iP731SCpVKJkf3PpAi5ZJL9Ubp1evNy++WMYsLy5Jpl3Rfz5IrcZSzg3Vi8nxcr+trB589AH0t4vSXBEjAyARYAmzk6NF2EiABMxGgAGimaNIXEiABnyPg6wLgD1MvSfDt59JlWG4Ve5T9JkzkL0f3PZDaLTNJheqp1etda+6X9gNzypLpl3RfL14hRZSz06/p4Rg9H9fr+trBpwDoaxGnvyRAAkYmQAHQyNGj7SRAAmYiQAHQTNGkLyRAAj5HwNd7AH4/+aI8uBcmXYbmUrGfO/KcxIvvp0qA67TJJBXeeykAdqt1QNr0yy5Lp1/WfT0wKEAeP3yh5uYqGCgjux2P0fOeXrdUpZQ+d9a1DrMHoE+Hn86TAAkYjAB7ABosYDSXBEjAtAQoAJo2tHSMBEjAFwj4eg/A9T9cV+W+fb7Op8I9oe8pJeBBACxdOaW8Uz+der1VpT0ydG5BJQDqvb5zwx25fumpmvth60yyau6VGD3v6XVzFgj0heNt00f0ACyar/or77948UL8/f3Fz88vynsRERGvvIYJfP0lJqNzQMwTJkwoT548eeVMGN03b7OfrP93xNwdGzOwhg9JkiQR9gD06f/JpvMkQAJeRIACoBcFg6aQAAmQQEwJ+HoJ8I3Lz2Ro+6Myc0MJha7ju/tkyJyCcmTPQzl9JEQ6D8kl9++GSteaB2TRrjLy2+qbuq/7+Uclv3ml/jxbz8f1ujE9N0afjxLgFStWvOLG7du3JSgoSIlB2hEWFiYBAQGvzOfrL5EYnUOaNGmkZs2asmDBAsbYzWedrP93xNz9uTEDa/jQv39/YQmw0f9Xl/aTAAmYhQAFQLNEkn6QAAn4JAFfFwAR9G/HnZfQ5xES+jxcUqVNIE26Z1U/j+x6XAqXSSb/7X4gH7TMKCibtfW69eGJ6fNxva6vHX72APS1iNNfEiABIxOgAGjk6NF2EiABMxGgAGimaNIXEiABnyPg6z0ALQF/9DBM/Yheftpx7/Zz9VqChFFT/Gy9bn2AYvp8XK/rKx8A9gD0lUjTTxIgATMQYA9AM0SRPpAACZiBAAVAM0SRPpAACfgsAV/vAeizgfdxx9ED8I2S9X2cAt0nARIgAWMQYA9AY8SJVpIACZifAAVA88eYHpIACZiYAEuATRxcumaTAEuAeThIgARIwDgEWAJsnFjRUhIgAXMToABo7vjSOxIgAZMToABo8gDTPV0CFAB5MEiABEjAOAQoABonVrSUBEjA3AQoAJo7vvSOBEjA5ATYA9DkAaZ7ugTYA5AHgwRIgASMQ4A9AI0TK1pKAiRgbgIUAM0dX3pHAiRgcgLsAWjyANM9XQLsAciDQQIkQALGIcAegMaJFS0lARIwNwEKgOaOL70jARIwOQGWAHsmwDcuP5Xt627b3KzcW6kkW94knjGGuwhLgHkISIAESMA4BFgCbJxY0VISIAFzE6AAaO740jsSIAGTE6AA6JkA7952T+aPPS+dh+SSNBkSRG764F6YzBp+Vj5onlHerpvOM8ZwFwqAPAMkQAIkYCACFAANFCyaSgIkYGoCFABNHV46RwIkYHYC7AHomQhDAIwIj5C/f7srRcsnl8tnn0iOfEnk36335J0G6eTm5WcUAD0TCrULewB6EDa3IgESIIFYEmAPwFgC5OMkQAIk4CICFABdBJLLkAAJkEBcEGAPQM9QhwCYODCeFC6TTMb0PCFbVt+Ucm+nkuHfviaXzzyWk4dCKAB6JhRqF/YA9CBsbkUCJEACsSTAHoCxBMjHSYAESMBFBCgAuggklyEBEiCBuCDAEmDPULcIgBdPPZbzJx7JhVOPJXu+QEmXOaGUrZJSTh2mAOiZSLzchT0APUmbe5EACZBA7AiwBDh2/Pg0CZAACbiKAAVAV5HkOiRAAiQQBwQoAHoGOgTAVXOuyEftMqnMP8s49Pd9WTHnslSplZYZgJ4JBQVAD3LmViRAAiTgCgIUAF1BkWuQAAmQQOwJUACMPUOuQAIkQAJxRoA9AD2DHhl+K2ZdlsBkAa9s+OTRC6neKL0Ur5DCM8ZwF/YA5BkgARIgAQMRYA9AAwWLppIACZiaAAVAU4eXzpEACZidAHsAmj3C9E+PAHsA8lyQAAmQgHEIsAegcWJFS0mABMxNgAKgueNL70iABExOgCXAJg8w3dMlwB6APBgkQAIkYBwCLAE2TqxoKQmQgLkJUAA0d3zpHQmQgMkJUAA0eYDpHgVAngESIAESMDgBCoAGDyDNJwESMA0BCoCmCSUdIQES8EUC7AHoi1Gnz/FCs0rVnIt9GkR4eLhcunRJsmXLJn5+fpEsXrx4Ifv371e/p06dWnLmzOkWTrb2d8tmXJQESMDQBNgD0NDho/EkQAImIkAB0ETBpCskQAK+R4A9AH0v5vRYJLY9ADds2CAnTpywizJhwoTSuXNnu/PiYsJHH30ka9askU6dOsnMmTMjTYAw16dPH5k4caISAOEn/nX1sLW/q/fheiRAAsYnwB6Axo8hPSABEjAHAQqA5ogjvSABEvBRAiwB9tHA+7jbse0BeODAAdm6dat8+umnimTy5MmlefPm6uewsDB59uyZXLhwQfbt2yfBwcFeSTtTpkxy7do1KVmypOzdu/cVG9etWyetW7eWOnXqyNy5c13ug739Xb4hFyQBEjAsAZYAGzZ0NJwESMBkBCgAmiygdIcESMC3CFAA9K1409uXBGIrAGINCHspU6ZU6+XOnVtOnz4dBe+NGzckf/78XisAbtmyRb7//nuVoVi2bFndo3HlyhUZNWqUjB8/XpIkSeLS4+PI/i7dkIuRAAkYlgAFQMOGjoaTAAmYjAAFQJMFlO6QAAn4FgH2APSteEfn7d+/3RX/eH5StupLUcvMwxU9AO0JgODXuHFjWbp0qZlR0jcSIAEScDsB9gB0O2JuQAIkQAIOEaAA6BAmTiIBEiAB7yTAHoBxH5eICJGta27KhZOPJWFif3n2JFwe3g+THPmSSO2WmcTP3z02njv+SMb3Pikz1pdQG9y/Eyptq+6VVYded8+GXrRqbHsAwpXoBMCzZ89KunTpJGnSpMrrRo0ayf379yMJVKpUSVq0aKH676HnXrFixeT48eOqdBijYMGCcv78edm9e7fgUo6KFSuqLLwcOXKo9+/evStDhw4V9CJ8/Pix5M2bVwYNGiTVqlVT748YMUJ27typfk6UKJHq9ff777+r3n7oS1i5cuXIiz6QvTh9+vRI22DPhAkTZPHixapEOGvWrKq8uUePHvLTTz/JrFmz1FysAxumTp2q1o6IiJB27drJ4MGDI9f65ptvBP+dOXNGAgICJEuWLPLJJ5/I4cOHdfdftGiRLFiwQO2LP/gDAwNVifKQIUMkT548XnSCaAoJkIAnCbAHoCdpcy8SIAESsE2AAiBPBwmQAAkYmABLgOM2eM+fhcvkAaelWt10UqJiiijGbFhyXS6ffSLtP3/1FtbwFxESHiESEPC/21tj6kno83A5eShEXiudTD0a8iBMWlXc4xMCoLtLgCGwjR07Vl5//aWY+vDhQylXrpwcO3ZMUqRIocqFcbFGw4YNlTAG4QtzLCXF5cuXl9mzZ6vbeevVqycnT56UXLlyydGjR9V8vA9xED0I27ZtK0WLFlUCHF6DYIaf27Rpo8Q0DIhwHTt2VGIi7IA4iNt9L1++rMRH9DS0jN69e6sLQN544w1ZtWqVvPXWW8puvNarVy9p0qRJZFbjwIEDVZnzV199pUQ9jL///lvtAcEQ4mD69Oll06ZNkj17dvVaxowZlUCpt3+3bt0kKChI+vfvr3yHn/A5X758Dl26EtPPAOeTAAkYgwBLgI0RJ1pJAiRgfgIUAM0fY3pIAiRgYgIUAOM2uNMGn5GqtdPKa2VeinDH9j2U65eeSuGyySRtxoTSp+EhGbmgsMoM3LjshsrSexgcKlcvPJXe4/PKn7/eUc89efRCzhx5JFVqp5X7d0Nl/65gyVUwUOq0yaTex3M/Lbgq8RP4S+r0CeTdBunl39/vCbIAG3XOYlcA/GfLXTl9JERlJ0IwLPd2Ktm+7rZcOvNYXoRFyPtNM0qaDAlk04obDtkTt9Rd3wMwfvz4ki1btki3cAHIjh07IgVAvPHXX3+pTD5k2EG0gyD266+/qstEkE339OlTSZw4sVqjWbNmqj8fBjLuLDcJr169Ws2pUaOGeg9rQmTE3pcuXVKCIMQ4DGQXQkTEqF27thLfICJib2TsIZsQdmoFQGQpQrBDJuLo0aOVENeyZUslUJYqVUr27NmjLgaxCIv37t1Tguby5ctVliPGnDlzlHBXpEgR9TuyCZH1h7Ft2za197Bhw3T3X7t2rSA7EpeqWPtw8+ZNSZs2bVwfHe5PAiQQBwQoAMYBdG5JAiRAAjoEKADyWJAACZCAgQmwB2DcBe/W1Wcye8Q5GTSjgDx7Gi5Lp12SnAUDZd3ia9Lpi1ySs0CgTOx3Sgl0Jw+HyF+b7sqAqfnl78135eeFV2XUosKye9s9WTr9kvSfnF9l82H+xFVFJX5Cf+lcY7/M2lhC0mdJJFfOPVEZfvmLBUnHd/fJoJkFlWDXvPzuyIw/WxmA29feViXKQ+YWEokQWTHnsqRKm0AO/Bksfb7OJ5dOP5ZBbY7KvK2llPDoiD1xR/3lzq7uAYgy2Z9//jnSLWTJffvtt1EEQLyJDLrJkyereRDjkC1nEbVsCYB//vmnVKhQQT2Dklvtv/Pnz1cluhDlcGFH3bp1VdaetXiGktoMGTKo169evSq4gVdPAPzjjz+kSpUqal7Pnj2lVq1aKvNv/fr1kipVKrlz546uAPjbb7/JO++8o55D1t+TJ0+kb9++6nfcMIysROuhtz/mhIaGyvXr11XJ9PDhw5W4iAGBEyXEHCRAAr5HgD0AfS/m9JgESMA7CVAA9M640CoSIAEScIhAXPb74DzQAAAgAElEQVQAhCh14/LLnmdpMyWURw/D5PHDF+p3ZK9dv/zU1L//sfaWJE0WIG/XTSffjjsvtVpkVFl/PT48IJNWF1MXcozsclyJbGu+u6oy/z4ekFNl+n3V56TM3FBCCYBrF12TYfMKCcqJG5b4R9YcLa8Ydq99QLqPyCP5ir7sQxd8O1Tu3nwuE/qekk5DcknuQoEOCYBD2x+Vyh+kVZmKGGFhEfJlh2NSrV46ebNmGvVap+r7pNfovKp3oaP2OHRA3TTJ3T0AUXL79ttvqzJX7cAfsciMO3funHoPZbPoc4dhSwBE7ytLNh16+EEgs4iIb775ZmTWINZA6S2y61RMNBmAWgHQYo+eAIdegR999JGaUrhwYcmcOXOk+cg8/PHHHx0SANEDEcIhBnoZItvReljv//z5c+nSpYvqPYiMSAiR6It44sQJ9SgFQDd9GLgsCRiAAHsAGiBINJEESMAnCFAA9Ikw00kSIAGzEojLEuBtv9yS3b/fU2hLVkyhylpR/orxYetMgrJTM//++0+35I33UkmRssllYIv/VEbf45AXAsFt3JIi8vTxC5n15VnpNSavYjOu1wmp0/YllxIVUqgyXkcFwCXTLsnta8/krTrp1Jodv3BcAPys8WGp2y6TlH8ndeTHAK/Va5dZXn8nlXqtZ52D0urT7PLiRYQhBEB39wC0gLpx44bs2rVLZeZhoOQW2XzI1sNAWa5FzLMlACJLECW1GMiIQ3bdqFGj1O8QyNCDT284IwBu3rxZ3n33XbUcSo/RN9B66JUAW2cAwm/0+cNADz9camI9rAVAZA6CBwYyESFuoieg5YISCoBm/V8h+kUC9gmwBNg+I84gARIgAU8QoADoCcrcgwRIgATcRCAuBUA3uWSYZeeOPCdFyiWXMlVSSpf398u0tcVl1dwrcuvac+k8JJcqpX2/WQZVbnvh1GPZvPKG6rWXKm18SZQknvLTUQGw+wcHlJCY+7VA6dvksLTsnT3aDEBcEIIS5Uw5EivBMFHieNL6s/9lcc0Yelay5EwktVtlkohwkSZl/5Fpa0uonoJGyAD0lACIPn7r1q2TJUuWyIMHD5T4h9JalPWiRNjf31/1CsSFG7YEQGTE4RZejI0bN6rSWEu/PfQQtAh21gffGQEQpbcoD8YlIgMGDIgUGrVrOyIAoiy5Tp066jH0D7TYr13HWgDU2otSY5QcUwA0zNcZDSUBtxKgAOhWvFycBEiABBwmQAHQYVScSAIkQALeR4A9AOMuJrs23pFj+x+ost7hnY6Jv7+fulzj1+U3pNSbKVRJMEqEMXBhx8guxyRJ0njqdtQM2RKp0uBfl11X7w2cml+unHsqI7ock5ELC6vnhnU4qi4BqftxZvlm9Dk5cSBECpYKkn3bg6XS+2lUD8BJA07L4FkFpWzVlOoCD1xKgt9RLjx/7DlZsruc3Lv9XIZ3PC4ZsyeSdJkTqvLsQqWSyaQBp6Rs1VRy8uBDyZ4/UOq3z6xKmR2xJ+6ov9zZ1T0Ac+fOrbLxLAO37YaEhAhu1EU568yZM6VmzZrqwg3cDhwcHCyFChUSlOYWKFBA3cIL0c36EhC8ht56W7ZsUSW5mIcLOpD1hxt8cQHI0qVLVYktLuRAdiAEPAxnBEA8h2xFlPqmSZNGfvrpJ5V9CHEStqJvoSMCIPYuXry4HDlyRPUaXLZsmZQuXVpQ5ovsQNhrLQDi0hHcKoyxYcMGVULdokUL9SwGMwDj+lPD/Ukg7giwB2DcsefOJEACJKAlQAGQ54EESIAEDEwgLnsAGhibS0wPfxEhnzY4JD1G5VEXfmgHbtZFOW2ChP7qZVzCERDfX16vlkoiIkS+G3deglLGl6bdszpsC24CDkweIAEBfnafgW3374VKyjQJIueiR2P4C5GgFC9FSYyHwWGSOGk8h9a0u6kHJ8S2ByDEKlzAcfr0abtWd+jQQQ4ePCjIYOnevbtMmTJFVq5cqTIBcSEHBm7YxWuWnoG4VRiXdkBIxJzKlSvLwoULI28ahrCGdZFJiIFMQlyQgTJa3PiL8lv8jJtzMSAU9uvXLzIrD6W2KPFFP0GIjvh9zJgxai7Eya5du8qKFSvU+1g7KChI3eQLARP73rp1S82FQDd37lyV2YjLPjDy5Mmjnk2XLp3yEZejQPjDOgkSJFAiH5633h/2vffee7J7924lckMkhPiI7EkMCKGbNm2yy5sTSIAEzEeAPQDNF1N6RAIkYEwCFACNGTdaTQIkQAKKAEuA4/YgQEBDdh4u/yhcJpmIn8jls08EAly1eulVxh/GuE9OSI0mGVS/QPQGHNPjhDTqklUKlgyKWwcMursrSoBd7bq2BLhdu3bqEg1k+aVOnVqJaXoDWX8Q03CTcMqUKV1qErIJsX/SpEmVGAlRzpmBjEVk70HUxKUiAQH/E5Ct10PGI/ojhoWFKbEToiEHCZAACbAEmGeABEiABLyDAAVA74gDrSABEiABpwhQAHQKm8sfwu28l848kfgJ/FQ2YOLAl8KfZYTcD1OlwejNFx4uUqF6asmeN4nL7fCVBb1dAETPPPTO4yABEiABEhCVQV2kWAmiIAESIAESiGMCFADjOADcngRIgARiQ4A9AGNDj88alYAregC62ndbl4C4eh+uRwIkQAJGI8AegEaLGO0lARIwKwEKgGaNLP0iARLwCQLsAegTYaaTVgRi2wPQHUDr1asnq1evVkujpBeXcaBPHgcJkAAJ+DoB9gD09RNA/0mABLyFAAVAb4kE7SABEiABJwiwBNgJaHzE8AS8sQQYGS7ogWcZ6LkXGBj1chjDg6cDJEACJOAEAZYAOwGNj5AACZCAGwhQAHQDVC5JAiRAAp4iQAHQU6S5jzcR8EYB0Jv40BYSIAES8CYCFAC9KRq0hQRIwJcJUAD05ejTdxIgAcMTYA9Aw4eQDjhBwBt7ADrhBh8hARIgAZ8gwB6APhFmOkkCJGAAAhQADRAkmkgCJEACtgiwByDPhi8S8MYegL4YB/pMAiRAAo4QYA9ARyhxDgmQAAm4nwAFQPcz5g4kQAIk4DYCLAF2G1ou7MUEWALsxcGhaSRAAiRgRYAlwDwSJEACJOAdBCgAekccaAUJkAAJOEWAAqBT2PiQwQlQADR4AGk+CZCATxGgAOhT4aazJEACXkyAAqAXB4emkQAJkIA9AuwBaI8Q3zcjAfYANGNU6RMJkIBZCbAHoFkjS79IgASMRoACoNEiRntJgARIQEOAPQB5HHyRAHsA+mLU6TMJkIBRCbAHoFEjR7tJgATMRoACoNkiSn9IgAR8igBLgH0q3HT2/wmwBJhHgQRIgASMQ4AlwMaJFS0lARIwNwEKgOaOL70jARIwOQEKgCYPMN3TJUABkAeDBEiABIxDgAKgcWJFS0mABMxNgAKgueNL70iABExOgD0ATR5guqdLgD0AeTBIgARIwDgE2APQOLGipSRAAuYmQAHQ3PGldyRAAiYnwB6AJg8w3dMlwB6APBgkQAIkYBwC7AFonFjRUhIgAXMToABo7vjSOxIgAZMTYAmwyQNM93QJsASYB4MESIAEjEOAJcDGiRUtJQESMDcBCoDmji+9IwESMDkBCoCuC/C/W+9KRIRIubdTuW5RruQWAhQA3YKVi5IACZCAWwhQAHQLVi5KAiRAAjEmQAEwxsj4AAmQAAl4DwH2AHRdLB6HvJCmZf+VNUfLx2rRc8cfyfjeJ2XG+hLRruPovFgZY9KH2QPQpIGlWyRAAqYkwB6ApgwrnSIBEjAgAQqABgwaTSYBEiABCwH2AHTdWXj+LFwalvgn1gJg6PNwOXkoRF4rnSxa4xyd5zoPzbMSewCaJ5b0hARIwPwE2APQ/DGmhyRAAsYgQAHQGHGilSRAAiSgS8BMJcCbVtyQOzeeS6k3U0q+okkj/b16/ols++W2PAwOlbQZE0rFGmkkXeaEke8f2f1Ajh14KGUqp5S92++p123NqVwrjVpDO7avvS3nTjyShIn8Zen0y5EC4PZ1t+XSmcfyIixC3m+aUdJkSCCwEePJoxdy5sgjqVI7rdy/Gyr7dwVLroKBUqdNJvn393uC7L5GnbOouZtX3lT/PnoYJqf/C5H3GqWXImWTvzJPa9M/W+7K6SMh8uxJuBISLWXJztpkto+PK0qAL168KA8ePNBFkypVKsmUKZPLsB04cECKFy/usvWsFwoODpaZM2fKn3/+KT///LP4+fk5vZe7bXXaMD5IAiRgWAIsATZs6Gg4CZCAyQhQADRZQOkOCZCAbxEwkwB488oz6VprvyzdXU7iBfjJpw0OyZfzC0lgUIDMGHJG8hUNkp0bbsvQbwop0W10txMy5ofCgtLd5TMvS+vPsstvq27anaM9IVtW35Q/N92RwbMKijYDEOsc+DNY+nydTy6dfiyD2hyVeVtLKaFv6fRL0n9yfpXlN7HfKZm4qqjET+gvnWvsl1kbS0iylPGlefndsurQ62qrv3+7K2vmX5XPZxSQQ//cl+/GX5C5v5VUIqJ2nsUuCJJb19yUIXMLiUSIrJhzWRp2yqJ8c9am9FkSmeqD4QoBsHbt2vL6669LUFCQDBs2TCpWrKj+O336tKRPn1695opx8OBBJf4dO3ZMChQo4IolddeA8Ddw4EBBpo2zw1O2OmsfnyMBEjAmAQqAxowbrSYBEjAfAQqA5ospPSIBEvAhAmbrAdin4SFp1CWryrbr3+w/ad0nu5Spmkp2rLslNZpkkGav75aFu0oLhLvvJ12SST8WlWP7H0r2vEkkT+Gk8vTxC7tztMdjUOsj8l7D9FLp/TRRBMAv2h6VavXSyZs106jpnarvk16j88rD+2GydtE1GTavUJT5mNO99gHpPiKPZM2d+BUBEJmDX8wuKCEPwqRt5b2yfH85mwLg0PZHpfIHaaVq7bRq77CwCAkI8JPY2KTNqDTDxyO2PQDDw8Nl+PDhMmTIEHn+/LkkTZpUVqxYIR9++KHs379fzpw5I/Xr13cZKoiKefLkcdl6eguNHDlSjhw5Ij/88EOs9rFn6/3792XixIkydOjQWO3Dh0mABHyHAHsA+k6s6SkJkIB3E6AA6N3xoXUkQAIkEC0Bs/UA3Ljshhz6O1gyZU8seV5LKstnXZbKH6RRJb2p0yeQsb1OSPE3UqjS3IAAf0Gl44sXEdK2X45ITo7MsUz+pO5BadYzm5SunDKKoPdZ48NSr11mef2dlzcC96xzUFp9ml3t5W4BEHvXbZdJyr+TOkrsY2OT2QRAV/YAPHTokBQrVkyJfrly5Ypkfu7cOVm8eLE8fvxY2rRpI3nz5lXv7dq1SzZs2CChoaHy5ptvSvbs2WXLli1SpUoVNXfVqlVSqVIlJSbevHlT/Z4uXTqpV69e5NrWa9SsWTPyvX379snatWvVWjly5FDrZMyYUfd74MqVK8pG7LNjxw6pU6eODBgwQHbu3Cnr16+X5MmTS+fOnSVZslf7UV6+fFm+++47uXfvnip3bt68uaxevTqKrbt375Yff/xRwsLCpGzZslKiRAnp27ev4I/5xo0bS+vWrZVd1vvBrq1bt6qMyjt37ihb2rdvL2nTppVp06ZJ1qxZFVPt0LPZen9XirL8nxYSIAHPEWAPQM+x5k4kQAIkEB0BCoA8HyRAAiRgYAJmKgFGGFDO27rSHqneJL206ZNDWlT4V8pUSSU9R7/Mntq3I1imfH5aWvTKJgVLBglEMfTda9DxZb89R+bg8o1bV59JphyJ1W29OQskkfodskQRAGcMPStZciaS2q0ySUS4SJOy/8i0tSVUbz93CIBam2Z9eVYSJY6nSpq1IzY2mU0AdEUJsIXt999/L506dZKHDx9G9s779ddfZfTo0bJs2TJZsmSJfPvtt4LyWGS9IUNu9uzZEhISIj179pSlS5dKhQoVlIhWvnx5VVLcvXt3tV78+PFVpuHx48eVUIdhaw28h8w6lMp98803gh6FhQsXFmTcYU3rAYHtiy++ENifIUMGlWEIuyAgXr16Vb766itp0aKFEtsmT578yvOYD9uLFi0qn332mZqjtRWC6HvvvScQ4SIiImTChAnSrVs3KVeunAwaNEiqVasmOXPmVM/o7QcmWbJkUfMgeEJwLF26tCq7rlu3rkAktAibemv06NHjlf1HjBhh4G9rmk4CvkuAJcC+G3t6TgIk4F0EKAB6VzxoDQmQAAnEiIDZBEA4P6rrcfmgZUYpUi65fDvuvGTImkiV/2JAjGv39l6Zsa64JEoST5DB99mEfErMswx7c3Apx/yx52TJ7nJy8dRj+bLjMVVmnDp9fFk44aJ8vaKopEqXQCYNOCVlq6aSkwcfSvb8gVK/fWZlDy75GDg1v1w591RGdDkmIxcWlqTJAmRYh6NKjEyeKr5MGnBa9RUsWzWlembPH/dUCfCZo49kbM8TMnFVMSUmWubdvxMaadO9289leMfjkjF7InXZCS4XQYkyLkhx1qa6H2eO0bny9smuFAD79esn27ZtU8IbBoQ7iGN4rWDBgkrkgxiHfyGoQRhLkCCBmrt9+3aVBZgiRQqZN2+eyvI7efKkyihElpy/v780atRIZc71799frWlrDQhtyPZD5mHChAll8+bN0qFDB/W79YD4mC9fPtm0aZMSCZ8+farKmFeuXCm9evVSNmAgA69Zs2bKdu148uSJEhWxR9WqVVUZNHzS2or3kBWIDEn0RMQclE5jn7Nnz0q2bNnkr7/+kiZNmujuByZz586VBg0aKDEVtv37779i2fv27duSOnVqm2sUKlTolf0t3L39fNI+EiCBqAQoAPJEkAAJkIB3EKAA6B1xoBUkQAIk4BQBs/UABARkASYOjKfKe589DZd48fwkIP7/bjXFbbq4GARD+7MWYHRzwl9EyP17oZIyzUsRJyJC5MG9UCXcWY+HwWGSOGk81YPPncPaJotv4S9EglK89NUyPGWTO/2N7dqx7QGo3f/9999X2XvIusNYuHChynDDJSDoB4gbgSESIksQopZ1Nh3EQZQOQ/CDcIeSWWS0IRMPA0LW+PHjBWW+rVq10l0D8yD2QeBCiSzG119/rQTGn3766RVcyCbEmrixF2Pv3r3y9ttvq8y669evq7327NmjxL2WLVvq4kaGIHogduzYUUaNGiWJEiWKYitKnCEAorwZAh5KeOET9kHZMEbbtm119wMTiKgQKuETREiIqeAKEbBWrVqqbDm6NfT2j+254fMkQAJxQ4A9AOOGO3clARIgAWsCFAB5JkiABEjAwATM1gPQwKGg6R4k4MoegChTRQmsJUtu8ODBSjzDpSDIdrMM9PWDwPbJJ59E8XTdunXSp08fdcsvxpdffqnKhCEkPnv2TK2BrEFkzNlaA8+hZBY97izrQyzEMxATrQdu+0VZMXr2YaBEef78+ernd999V2UbovzY3kCmILIW8QxEQK2tlmc3btyoMgMXLVqkhD9kOkKYxIA/evuBCXoF4lISDJQZww9kOOJ5XFQCYTG6NfT2x83NHCRAAsYjwB6AxosZLSYBEjAnAQqA5owrvSIBEvARAmYsAfaR0NHNWBBwVQkwBC1k+EGMeuutt5RFU6ZMkQULFqisOgyUvuJCjo8//lgJcuiFh3Hr1i11qcWYMWNUZtzy5cvV6w0bNpQyZcooUREZergcJDg4WL0HgU9vDbxXo0YNlTU3depUuXDhghIEsRfWsx7YE70J0ZcQWXYQ1goUKCDXrl1TF4dYbMQFHMhajBcvXpQl0DcQ2X0Y6DuIHn3IztPaqp2D9d955x3V6w+lu3PmzFHPQhDV2w/ZicieRA9FXCASGBioBFJkSqJEGT0FLZmUttaAfxYbLfujByEHCZCA8QiwBNh4MaPFJEAC5iRAAdCccaVXJEACPkKAAqCPBJpuRiHgCgHwl19+UbftQszq3bu36s1XvHhxJdbh4grcnAuxDhdVIMPv0qVLSmiDMIdSX1yGgbJglLfmz59fXciBgZJf9AWECLZmzRqVjTdz5kxB9hoEQb018BxuFkY2HtbH5RsQ5JCN+Pnnn78SfVyggcs00qRJI2+88YYSIFHGjCzGpk2bqt5/KOlFL0JcpmEtAKIsGMInnoGNEAxPnToVaStKdHFhB8Q59OzDDcMobcZ/uMQENwCDCS72wM3D1vthfQiSsP/o0aPqBmHLJSsoIU6ZMqViAgEV2ZbWa1guG7HeHz0DOUiABIxHgAKg8WJGi0mABMxJgAKgOeNKr0iABHyEgBl7APpI6OhmLAi4sgegLTNu3LihSmKRvWYZuAQDPfbSpUsnAQFRezM66k50a0AkQ3YcxEd7A5l1d+/eVbZoB9ZHJiBej64MGEInLg/BPFxWYj1gBxighx/EQsvAaxAeLaKio/tF54/eGrb2t8eF75MACXgfAfYA9L6Y0CISIAHfJEAB0DfjTq9JgARMQoA9AE0SSLoRIwKx7QHohxtmOAxJAMIgBwmQgLEIsAegseJFa0mABMxLgAKgeWNLz0iABHyAAEuAfSDIdPEVAq4oASZWEiABEiABzxBgCbBnOHMXEiABErBHgAKgPUJ8nwRIgAS8mAAFQC8ODk1zGwEKgG5Dy4VJgARIwOUEKAC6HCkXJAESIAGnCFAAdAobHyIBEiAB7yDAHoDeEQda4VkCnugB6FmPuBsJkAAJmJcAewCaN7b0jARIwFgEKAAaK160lgRIgASiEGAPQB4IXyQQ2x6AvsiMPpMACZBAXBFgD8C4Is99SYAESCAqAQqAPBEkQAIkYGACLAE2cPBoutMEWALsNDo+SAIkQAIeJ8ASYI8j54YkQAIkoEuAAiAPBgmQAAkYmAAFQAMHj6Y7TYACoNPo+CAJkAAJeJwABUCPI+eGJEACJEABkGeABEiABMxGgD0AzRZR+uMIAfYAdIQS55AACZCAdxBgD0DviAOtIAESIAFmAPIMkAAJkICBCbAHoIGDR9OdJsAegE6j44MkQAIk4HEC7AHoceTckARIgAR0CVAA5MEgARIgAQMTYAmwgYNH050mwBJgp9HxQRIgARLwOAGWAHscOTckARIgAQqAPAMkQAIkYDYCFADNFlH64wgBCoCOUOIcEiABEvAOAhQAvSMOtIIESIAEmAHIM0ACJEACBibAHoAGDh5Nd5oAewA6jY4PkgAJkIDHCbAHoMeRc0MSIAES0CVAAZAHgwRIgAQMTIA9AA0cPJruNAH2AHQaHR8kARIgAY8TYA9AjyPnhiRAAiRAAZBngARIgATMRoAlwGaLKP1xhABLgB2hxDkkQAIk4B0EWALsHXGgFSRAAiTADECeARIgARIwMAEKgAYOHk13mgAFQKfR8UESIAES8DgBCoAeR84NSYAESECXAAVAHgwSIAESMDABs/UA/GfLXblx+ancvv5cajbLIOmzJIoSnU0rbsiJgyES+ixcCpYKkhqNM0hEhMicEeckIL6fXL/4VOp1yCwFigfZfN063E8evZAfpl4SP3+RxInjycP7YXLh5CPpNiKPZMwWdX9PHZXobHr6+IWM731SZqwv4SlzvG4f9gD0upDQIBIgARKwSYA9AHk4SIAESMA7CFAA9I440AoSIAEScIqA2XoADmzxn4xcWFgO/hksJw6FSKPOWSK5BN8Olc8aH5Y5m0tKRHiEtK+2T8YvKyLH9j2U3dvuSq8xeeXmlWfyecv/ZO6WUrJr4x3d17WgIR5+Wv+QVKmdRmq3yhT51oFdwZIwcTwpWDLIqbjE5iF7NuUpHCgnD4XIa6WT2dwmLDRCNq+6oQRSW8ORObHxw53PsgegO+lybRIgARJwLQH2AHQtT65GAiRAAs4SoADoLDk+RwIkQAJeQMBIJcCH/7kvJw4+lHSZE8meP+4pcc1aoJrY75S0/iy77P0jWOLF95OqtdNGUkb23/5dwdJvUn71GrLgCpVKJkf3PpAi5ZJL9Ubp1evNy++WMYsLy5Jpl3Rfz5Ir8f+Evj+DZUTn47J8Xznxj+cX+Xr4iwiVQRhyP0x+WnBV4ifwl9TpE8i7DdLLxmU3JChFgPj5idy7FSrxAvyi/I7MRdh68+ozSZYiQGo1zyibVt58ZY6t43PAjk17dwTLueOPpF77zLJx6XVJkyGhvF4tlWxfe1vu3HwutZpnkLkjz8mx/Q+leqMMUrF66ld8CH0eHmUObDbSYAnw/6L177//ytWrV6Vq1aqSPHlyI4WRtpKAqQjws2g7nCwBNtVRpzMkQAIGJkAB0MDBo+kkQAIkYCQBEGWtTcv+K99sLSUvwiLk47f3yqJdZSR56viRgXwc8kL+/u2OJEoST8q/k1qJbJaBMt3g28+ly7Dc6iWU/SZM5C9H9z2Q2i0zSYXqqdXrXWvul/YDc8qS6Zd0Xy9eIUXkmitmX1aZgpN+LKZ7mK6ceyIhD8Ikf7Eg6fjuPhk0s6DgtcVTLkrbvjnk6oWnShjU/u4fT+TMkUfSbXhumTHkjOTIHyip0kWdE53gZs8mcITIuerQ60poRAZkz9F55Na1Z9KnwSFZsLOMbFhyXU4feSTdR+RW9lr7kDV34ihzjPZJ8pQAOHXqVJkwYYIcO3ZMEiWKm3Jwe7GJiIiQsmXLyty5c6V48eL2pnvd+4cPH5bWrVvL3r17vc42TxgUl/7j7Lz22mvyyy+/SO7cL79XOZwnENPP4vPnz6VQoUKRGwYGBsrBgwcF63z22WcSP358OXfunPTu3Vt9xm297rzFnnuSAqDnWHMnEiABEoiOAAVAng8SIAESMDABI/UA1ApXQN7xvX0yaHoByZoniUMR+H7yRXlwL0y6DM2l5iPLDVmCEMDqtMkkFd57KQB2q3VA2vTLLkunX9Z9vVSllJH7IUvwr813ZMpPtoUTlB7fvflcJvQ9JZ2G5FJZgRDevphdUK3z9293o/w+9OOjkqdIUin+Rgr59/e7cvvaM3mzZtooc6Jz2J5NMRUAsZe1D4XLJDO0AOipHoDdu6O1NFIAACAASURBVHeXP/74Qz7//HNp1KiRQ+fU2UkvXryQ8PBw9Ud/TMfrr78us2bNMqQA+OzZMyX+vfHGGzF122vmQ8hZtGiRtGvXLsY2udt/e7bt2LFDypcvLwEBATG23RUP2LPPFXt4co2YfBafPn0qX375pQwcOFCZ6OfnJxABf/zxR9m4caPMnj1bLl68KO+//76ghNbW6570z9m92APQWXJ8jgRIgARcS4ACoGt5cjUSIAES8CgBI/UAjK0AuP6H66rct8/X+RRjCHK5CgYqAbB05ZTyTv106vVWlfbI0LkFlQCo93rOAoGRMfpz0x2Z1O+0LNtXLkq2ISY8fxYuq+ZeUQLeW3XSyawvz0rHL+wLgP2aHpaSFVPKa2Ve9uhLnjJArpx/6rAAaM8mZE/GJAMQgqK1D0YXAD3RA/DIkSMCceThw4eydetW2bBhg83PNuauWrVKCXgpUqSQZs2ayfTp0yVhwoSSKVMmadWqlcyfP19SpUql/si/ceOGdOjQQb1269YtuXv3rpw5c0a++eYbCQ0NfeVZvY13794tP//8syRNmlRmzpwpa9asUQLgggULlGiAvTp16iTx4sWLfPz3339XYhuEh0uXLknDhg3l7bff1rVt5cqVcvz4cQkLC5P27dtL5syZ5dtvv5XHjx/L2bNn1esQSPPkyaPW15uv5/O6detk//79ap0KFSqIv7+/IAuub9++kXbqrbVw4UL1/v3799Xzbdq0kUqVKil+jrDWMty2bZvs2bNHcubMqYQWiDbIgIPAkiBBAhk2bJhAsLBeV88GZGbBdmQ4tW3bVsUVwzoOixcv1rUf50rr/3fffafOCM7dgQMHpHHjxspHnMGiRYsq5o6ub8s2CwtkmyEeH3/8saRL9/L70zJwDidNmiRPnjxR2a8oL8cZqFWrlqxYsUKuXbsmPXr0iNWZuHLlipw4ceIVdhYbbJ1XPf/B2/rzFdOYJ0mS5JW4gf2MGTPUUqVLl5batWu/8nF05rOIRfA5HDNmjAwdOjTKmsiIffPNN9V5wsA5/fXXX2XUqFG6r+fL9/J/E715sAegN0eHtpEACfgSAQqAvhRt+koCJGA6AkYrAbYIVwiEJQMwQ7ZEcuvqM8mU43+9+fQCdePyMxna/qjM3PDy9luU5A6ZU1CO7Hkop4+ESOchueT+3VDpWvOAKi3+bfVN3ddx269loNdf99oHpH6HLFL1w//1G0TZ7Kn/QmTVnCvqcpHcrwVK3yaHpWXv7HYzAKcMPC1pMyWUJt2yRu5jnSX47Em4sjVd5oSvuGrPpnJvpYoUALesvim7/7gn/Sfnj1oCvPS6nDoUIj1G5ZHuHxx4xQclAGrmGO2D4YkS4MGDB0vPnj0FGUr4A/z8+fOSMWPGV1BduHBBatSoIX/99ZcSSfAHfb169SQ4OFjKlCkjxYoVk+XLl8upU6dkxIgRMnLkSCX2YS4EPAhDKMGEyAAxCPOsn82f/2XfS8vA8zVr1hT0HEuWLJkSsJABCHEPohFKl2F74cKFlXhnGdevX1ciBp6/efOmVKxYUe0JQU9rW+LEiQXiCwQ8iIAffPCBQORcvXq1+m/p0qUCEQ0CxcmTJ2XZsmW68zdt2hRl3ZQpU8oPP/yg1kA549dffy2dO3eWHDlyyO3bt5WZyKTT2xtrTZkyRe29fft2QXwgnOnxsmZtEeUsHCC8pE2bVvbt26fEtlKlSsn333+vyiybNGmiBFtkJOrFUM8GCLfgPm3aNLXFvHnzXokDzo7esyEhIVH8hyCJMwQOEClhO4RoiMmwEzZv2bLF4fWtbbM+wDgPEB1xVrQDJeU4I8h+xTmFSP3333+rc3b58mWpUqWKnD59WsUjNmcCArCWndYGW+cVnzXrcw6+2jPsTMwhaluvi3PepUsXJVbjc4rPgis+i1gD5xCCKj6H+DzgewSf5XfeeUft+dFHH6mt8D0yduxYGT16tO7rb731ltd/hbME2OtDRANJgAR8hAAFQB8JNN0kARIwJwEjCYD7dgQrAW/sD0UkcaC/DGx5RFp9ml38/f1k/thzsmR3ObtB+nbceQl9HiG4xCJV2gTSpHtW9fPIrscFotZ/ux/IBy0zCsp8bb1uvcndW8/lm1Hn1HrIDnwQHCb/bLmrBDzcLnziQIgULBUk+7YHS6X308jD+6Gyf2ew9B6XTwmD34w+F+X3axefKj8Ll04mKdMmUL0Jt/x4M8qcH+ddkYUTLsqPR8rr+hydTcjmmzTgtAyeVVCy5EwkvesfkjfeTa3ExJVzr8i4JUXkScgLGdX9uLzfNIOgr+LJg1F9aNQlixzZ/SByTpOuWaNcgmI3EHE8IbYCIAQiCHcYWbNmFWuBDX+M4w/9Xr16qTkQ0yAKabPULAgg6hw9elQJIxjInEIZL8QTZElBgEMfQYhJEFqQ3YYxbtw4JapA7IHoADEN4g6G9bMQCLTjq6++UvZD6MOwCIDIXCtZsqS6EATCHoQaZEZZBgQVzIWYidG1a1clPhUsWDCKbR9++KG0aNFC6tevr+aVKFFC+Yd+ZBCo4AcG+sfhZwgvevORPaX1uW7duirrEFltFlYogdUKgLb21q4FlgUKFBD4o8fLmrX1cYXwkiFDBhUTLT9kUPbv31/SpEkjffr0iTaGWhusRTYIN9ZxaNCgQSQL7bN6AiBYI6NTz06IjBCRHV3fWQEQoi7iCuHpvffeU4KkLQEwNmciOvtsndc///wzWv/1vp4cifmuXbteWRdZgbADgjOYWw9nP4uWdXD+Ie5CAMfnFrH/4osvVKZnnTp11DQI04g5viv0Xodg6O2DAqC3R4j2kQAJ+AoBCoC+Emn6SQIkYEoCRuoBaCsAyHi7fy9UUqZJ4FCMHj0MU/MCg6L2rLp3+7l6LUFCTYqfiNh63XozlPwiKy9R4njqxl7LuH8nVAKTB0hAgOZGEgcsxXO4zCRh4qj24FHcMPxFuyMyfP5r0a5kyybtQ8gmDAsLf4XHg3sv9wcPWz5o5zjgktdMiW0PQIgblpLeatWqSfPmzaP4hgw09P6zCG/IwIJwhyw46zF8+HC5d++eEvksA5k6EN+aNm2qGvgj081alEIWXsuWLVUZJcowUYoLkVHvWWsBEGIEspUwF8MiAOLiAPiDbCUMCFkQyizDWlDBfPQcs2SBWcRJ2ALx05LthGw49CqDSKEVe5CZNH78eAEDvfkQXbQCINaFmKoto7QWwGztrV1LK6A5wto6Zo6IQRByo4thdAIgBBnrOCBbzsIitgLggAEDHF7fWQEQzCBCQpCCkA2xGAK1XgZgbM5ETARAy3mFUBcdX70vKkdijjJb63UhTiMbcs6cOepzhp+1w9nPop6Nn3zyiWohgKxaiK74fsDImzevyrKEAKj3epEiRbzmu9mWIewB6PUhooEkQAI+QoACoI8Emm6SAAmYk4CRegCaMwLOeYXS3fzFgyRLrujLnp1b3fxPubsHILJs0G8rKChIwUTfufTp06tSTIhe2oHySIhgeM8yypUrpxr4I6MMggJ6fFkLgMgaRE85ZAgiGw1CHIbes9YCILL6INahJBHDIgBCpEBGIwQivWEtAKL8EPujT6BWqIOYB9EBog/6GmJNlBvDR4vYA4EMrx86dEix0puPXn3adSGGwk8IhpZhLQDa2lu7llZAc4S1NQtHxCD0uYsuhlobUPKL8mtLrziUb1rHYe3atS4TAFGa7ej61rZZs7BVAoz+gChfx0CJKbLTIEwhE9C6BDg2ZyI6+2ydVwh10fmvd/YdiTlK4a3XtXBAph7eQ3audjj7WcQa6B0IwQ+fHQyUn0PgQ1k0zvvEiROV6I7vHPwfBihT13sd8719sAegt0eI9pEACfgKAQqAvhJp+kkCJGBKAkYqATZlAOhUnBCIbQlwdEZD+EHZI/5DNhrGb7/9Jh07dhQ020eZLUryLAPlwrj91dKvDKLhnTt3lGCG21U3b96segIiSxC925BBBGEQGYi4WRg9/NCHLleuXKrnHt63frZfv35RTMbFDNWrV1e9CWET+gh269ZNiQcos0UGIARLlKJqs4NgI8p2ISygnBeiAgQMCIZa265evaouEEFPMvShwzMQ79DvbfLkyUoYxHz0pMO+tuajnFa7Li4/QSksLtzIli2butQCvmAvcMd+ttYaNGiQuggB8yDKIDsKvQCXLFlil7V1vBFPZCGuX79eCTCID2xAxib+RX9G8IPYoo0hLubQswEiJp6FmAqWKM+2jgOyTvWeRR9Drf/wE3ahVyJK1XFGtHZCnIbtjq5vbZv2UpidO3eq7FfEEP/hsg/LwBlB2TXEaVxAApEXmY0o0UbskPEKjhCyY3MmkM2nZae1z9Z5xdm19h+fAe1ZcybmOK/gof38wE98XiHE4eIaZPNqh7OfRYsAiAxWfJbxWYS/EERxIzjEQNgBPuiTCfYQIfVej5Mv4RhuyhLgGALjdBIgARJwEwEKgG4Cy2VJgARIwBMEKAB6gjL38DYC7hQAnfUVf5xD5INwBEEP4gnEJfQD1BsQeHDjLLLwICJC+MEtprh0wd6zlvXQQxBilVY0wXt4Hpl26F+mHRAYkE2ISxQg9lgyHG35jPUxx+IDBECIWOhHhvJi2K8d1vNtrYuMSogc8NfRvaOLi6O8YhrbmKwL0RfMtSKarTjE1A5b8x1dX882R2xAliMyPXFhCgYEMPyOM2cZrjgTtuyzd14d9d8RX7VzrNeFcI3PUnSfl5h+Fi374XsD/qdOnVr1AtQO7AvW2jOF9229HlM/PTmfAqAnaXMvEiABErBNgAIgTwcJkAAJGJiAGXoAGhg/TY8jArHtARhHZkfZFv3+Pv74Y6lUqZKgPxYyj5Dph3Jedw3rksqY7gOxR9vvLabPc775CLjzTMT2vJqPtnE9Yg9A48aOlpMACZiLAAVAc8WT3pAACfgYAfYA9LGA011FwN09AD2BGdmC6I+HDCBkw6Fct1ChQm7dGmXHKJtFT7eY3hwKG9FjEJlOKEE1wsUDboXJxdW5deeZiM15ZXi8iwB7AHpXPGgNCZCA7xKgAOi7safnJEACJiDAEmATBJEuxJiAN5YAx9gJPkACJEACPkKAJcA+Emi6SQIk4PUEKAB6fYhoIAmQAAnYJkABkKfDFwlQAPTFqNNnEiABoxKgAGjUyNFuEiABsxGgAGi2iNIfEiABnyLAHoA+FW46+/8EzNAD0BXBRAnm6tWr1SUBH3zwgSuW1F0Dl5T8+OOPUqJECXXzsLsGbj/GLcBVq1aNctGE3n5///23ujUVNzXbu8zEXfZyXRIgAccIsAegY5w4iwRIgATcTYACoLsJc30SIAEScCMB9gB0I1wu7bUEvLkH4OHDh6V169ayd+9ep/lBcHvttdfkl19+kdy5c9tcp3fv3lKnTh1Bf60uXbo4vZ+9BydNmiRnz56Vr7/+Osqtxq7wVbs3/C5btqzMnTtXihcvHq1Z4eHhUqxYMVmyZIkULlxYzcUlKpcuXRLcsMxBAiTgPQTYA9B7YkFLSIAEfJsABUDfjj+9JwESMDgBlgAbPIA03ykC3lwCjEs9IP698cYbTvlmeWjHjh1Svnx5CQgIsLlO3rx5Zffu3ZIiRYpY7WXv4a1bt6qLQyxjxowZSnB0la/a/XEL8qxZs+wKgHgGIuH3338fKQCeOHFCunfvLps2bbLnEt8nARLwIAGWAHsQNrciARIggWgIUADk8SABEiABAxOgAGjg4NF0pwm4UwD8448/BP/5+flJ165dJVWqVLJixQpBthtKTffv3y8LFiyQ+fPnS+bMmaVWrVrq/WvXrkmPHj0EN5dibt++feXbb7+Vx48fq+y5sLAwJU7lyZNHla5CRMMoXbq0ulVXOw4ePCjr1q2Tjz/+WDZu3Kjeun//vtq7TZs2UqlSJbVnq1atBFmAuNG3cuXKsnLlSjl+/Ljaq3379so+2Akf4M+NGzckQYIE6ueHDx/KgQMHpHHjxnLr1i2ByFe0aFFlo3aMHTtW/P391ZqffPKJ2gO+QQDETcAQ3fA7BmyGjfC5QoUKUrNmTbu+4jmImD///LMkTZpUZs6cKWvWrFHiHjhfvHhR2d+pUyeJFy9eFNusBcCJEyeqfZFFiGEdS+xhz3dbMbPm2KFDB137rGMLEXf69OmSMGFCyZQpk4oZBwn4GgEKgL4WcfpLAiTgrQQoAHprZGgXCZAACThAgD0AHYDEKaYj4K4egBCzmjdvLn/99Zcqv4XYVaNGDfnpp5+U4Pb06VPJkCGDBAcHy3fffSfoQ4dstcuXL0uVKlXk9OnTEhISIjly5JDbt2/L0qVLVY8+/Ltt2zZp27atnDx5Uol4ENAgVmEfvf59EAaxx/nz52XKlClqje3bt8vgwYOVwIiRJk0atScyABctWiS///67EvwgAmLNI0eOqGy4ESNGyMiRI+XMmTOSLVs2GTNmjJq/Z88egZCFbEMIVKVKlZJ9+/Yp+y1j8eLF0qxZMyVuoiwZPfcsZcdaX8EHpbfwF6W8KBf+7LPP1LPR+QqbIBSi/1+yZMnEkgGILEoIlFOnTpWePXuqLD+ImtphLQCiJ6JFJNSLZYsWLez6jpjqxcyaI/bRs8/a3wIFCqjzUqZMGVWyvHz5csmfP7/pPpN0iASiI8AegDwfJEACJOAdBCgAekccaAUJkAAJOEWAPQCdwsaHDE7AXT0AJ0+erLLGkFWHTK5PP/1UCU8Q7urVq+eUAIgMPgh5GBDQ8DNEOqwPMa9kyZK60dAKgHgGYiSEJAhKeNZaAPzwww8FAlf9+vXVe7iwA+Iksvssz+N12IPXkWWnFTTxHsS3adOmqaxEy4DIBxESWWzIKETGoJ4AWLduXWnYsKF6HyM0NFT1C+zcuXO0vn711Vdy4cIFJfRZbIB9w4YNU2xwIQiyKiGyIiNQO6wFQO17erGcPXu2Xd8hqOrFDNmTWo4fffSRrn16/t68eVNliELAnDBhglSsWNHgn0CaTwIxI8AegDHjxdkkQAIk4C4CFADdRZbrkgAJkIAHCLAE2AOQuYXXEXBXCTCy5JBd161bN+UzBKw+ffrIoEGD5L333ou1AIgssPHjxyuhDRddzJkzJ/Jna8gxFQCRmderV6/IbEL0IPzyyy+Vzc4KgMgoRLYgLteAAIkSVlsCIPZHpp51OTP2j85XiKAoLx49enQUARDZg9WqVVNZkhjIdoT46agAqBfLe/fuxVgAtMQMQqiWI8qu9eyz9jdXrlxKvGzatKkSlpEZSQHQ675SaJCbCbAE2M2AuTwJkAAJOEiAAqCDoDiNBEiABLyRAAVAb4wKbXI3AXcJgCjPnDdvnvz666+RLrRr105l7kG80WbM4fIJzEMpbXQlwJZsMmTEZc2aVQ4dOqSywVAOiks08BoyxGIrAEL8w6Ug6FuIG3KxLspq0ZPPWQEQwl/GjBmVsIgyYowmTZookfHo0aNRyp3BJzAwUIYPHx7FFfQzjM5XZPVBXEQpNIalBBjiKHwYMGCAzeMUXQagXiwdyX7UZgBqYwaWWo4oa9azz9rfnDlzCjIPYSsEw6FDhyoBELHHjcXoCclBAmYnQAHQ7BGmfyRAAkYhQAHQKJGinSRAAiSgQ4A9AHksfJGAu3oAQvBBeWvixIlV6S+y8CDQoPwXvQDTp08vo0aNEmSSQSjCxRsovUVfPZR2/vbbb0rgw4UV6ImHiztQigpRbsuWLarHHrIL0QMQghD6BOLCDGSFacfOnTtVL0LMxRw8i/UgLrVs2VL1Arx7964S4saNG6ey8iBOYl/Yid5+FtGyf//+6nlk4WFPZDOuX79e9es7deqUNGrUSP2OPoLwE5eAQPDDwKUeKINGVh/EKvTYQ4kwLv+ADxAHP//8c2UbynUbNGgguXPnVjxwoQjWs+frkydPpHr16gKhLF++fIKeg/AbGZcoK0YGILij5Bb7Wgb6Flp6E8Jm9DDUDr1Yor+fPd/R41EvZtYccbGLnn3W/iKLFOIhLgPZvHmzYgJhdeHChTJw4EAlHnOQgNkJsAeg2SNM/0iABIxCgAKgUSJFO0mABEhAhwB7APJY+CIBd/UAtLDEDbkQkHD7LAYutYAQh1tqIXqhFx8GxDvMS548uW4YcHEHsgRRjooSVtzAaxnoKZckSRJ1s7ArB4RBrAnhyRUDImZAQIDK7rMM/DGPsl09vzEfQqGFHZ5xxFfYjfWsb/pFD0PsDVbODOtY2lsjupjpPatnn7W/mAOBVRsTMMKZgrjJQQJmJ8AegGaPMP0jARIwCgEKgEaJFO0kARIgAR0CLAHmsfBFAu4qAbbH0vrSDHvzISZpL5SwN5/vxz0BxizuY0ALzEeAJcDmiyk9IgESMCYBCoDGjButJgESIAFFgAIgD4IvEogrAXDTpk2qnBbludpyVL0YIMMLfeyQ2YYSWnvzfTGO3uYzY+ZtEaE9ZiFAAdAskaQfJEACRidAAdDoEaT9JEACPk2APQB9Ovw+67y7egD6LFA6TgIkQAJuJMAegG6Ey6VJgARIIAYEKADGABankgAJkIC3EWAPQG+LCO3xBAF39wD0hA/cgwRIgAR8hQB7APpKpOknCZCAtxOgAOjtEaJ9JEACJBANAZYA83j4IoG4KgH2Rdb0mQRIgARiS4AlwLElyOdJgARIwDUEKAC6hiNXIQESIIE4IUABME6wc9M4JkABMI4DwO1JgARIIAYEKADGABankgAJkIAbCVAAdCNcLk0CJEAC7ibAHoDuJsz1vZEAewB6Y1RoEwmQAAnoE2APQJ4MEiABEvAOAhQAvSMOtIIESIAEnCLAHoBOYeNDBifAHoAGDyDNJwES8CkC7AHoU+GmsyRAAl5MgAKgFweHppEACZCAPQIsAbZHiO+bkQBLgM0YVfpEAiRgVgIsATZrZOkXCZCA0QhQADRaxGgvCZAACWgIUADkcfBFAhQAfTHq9JkESMCoBCgAGjVytJsESMBsBCgAmi2i9IcESMCnCLAHoE+Fm87+PwH2AORRIAESIAHjEPg/9s4DOqpqe+ObUBIIofdepUqvgtIVpagUKSpVBBUEQRAEFAEFQQQRkSI8EaUI2EAsKCiK8ujl0asEaYYeatp/fYf/jTc39yYzw8xk7p3vrMUSZs49Z+/fPjdv5Xt778MegPaJFS0lARJwNgEKgM6OL70jARJwOAH2AHR4gOmeKQH2AOTBIAESIAH7EGAPQPvEipaSAAk4mwAFQGfHl96RAAk4nABLgB0eYLpnSoAlwDwYJEACJGAfAiwBtk+saCkJkICzCVAAdHZ86R0JkIDDCVAAdHiA6R4FQJ4BEiABErA5AQqANg8gzScBEnAMAQqAjgklHSEBEghGAuwBGIxRp8/sAcgzQAIkQAL2IcAegPaJFS0lARJwNgEKgM6OL70jARJwOAH2AHR4gOmeKQH2AOTBIAESIAH7EGAPQPvEipaSAAk4mwAFQGfHl96RAAk4nABLgB0eYLpnSoA9AHkwSIAESMA+BFgCbJ9Y0VISIAFnE6AA6Oz40jsSIAGHE6AA6PAA0z0KgG6egY0bN8qZM2ekWbNmEhER4ebT/p++ZcsWuXLlijRt2tRy802bNsmpU6ekSZMmkj17dv8b6Ycdfenj6tWrJSEhQVq1auUHT/y3xapVqyR9+vTy8MMPu72pL3m7bUwQPEABMAiCTBdJgARsQYACoC3CRCNJgARIwJwAewDyZAQjAV/3AES/qvHjxwv+mzdvXrl+/brs3btXRo8eLbVq1fIY+e7du6VHjx6ydetWj9dI7cH4+HipWrWqLF68WCpXrpzadL98b+X30aNHFY/58+dLmTJlLG2BeFWnTh2ZO3euVKtWTV555RWJjIyURYsW+cV+Vza529gafXRlT+McKxuuXr0qRYsWlUuXLnmybJo84wrPf/75RypUqCBRUVFu26jnDRHR6r10xQ5X5rhtoMMeYA9AhwWU7pAACdiWAAVA24aOhpMACZCACHsA8hQEIwFf9gCEMPDAAw9Ix44d5cUXX0zEix5W+/fvlw4dOniM/NatW0r8u++++zxew5UHIZJ9+umnASMAWvn9xx9/SI0aNSQsLCxVt+rVqyezZs1SAuCBAwdkwIAB8uOPP6b6nL8meCO2eh89sdvKhps3b0qBAgV8JgDOnDlTnn/+eUuTb9++LQsXLpTevXu77JYrPCFoQjj2RACEIRpviIhW72VKdsTFxQkEd/zRP++Jvy6DselE9gC0aeBoNgmQgOMIUAB0XEjpEAmQQDARYAlwMEWbvmoEfNkDcN26dUr8O3v2rCov1AaEQfxi/9lnn0muXLkkXbp0as7jjz8uH3zwgYSGhkqhQoWke/fu6pFvv/1Wtm/frrIHGzRooMovv/vuO0G20LBhw9ScBQsWyIkTJ9R6/fr1U/uhfBeCCgayDdu2bZss8G+//baEhIRIbGysvPTSS8kENE0AzJ8/v6ltxgX37NkjK1asUEJGjhw5JFu2bEl8fPbZZ5PZeuHCBcu1jb7DVr3f2B+lv+ARExOjSjjr16+fzM/NmzfLN998I1mzZpUPP/xQvvrqKyUATp06VTFFViDKQI8fPy79+/eXP//8U37++Wcl3GIuxuXLl1UcevbsKffff78ga8wsXvrNYdO0adPkxo0bEh4eLkOGDEnmP2KnPwfIsDP6aBZfo5NWPqb0LDIhz58/r7jde++96kzinMEGCC3a+Vq2bJn6d+bMmWXixImJAqDZ2suXL1cCN85Unz59pHDhwi6dRQjN2K9v376SO3duKVGihLRu3Vqw9+nTp9Xn+B4loL169RKcJbO9kAWaEk+zuBkFQFfeHTPesFOLXWp24HvYgvN/5MgR+eijj9S5056HYKj3F+9vau+z8f178sknk53R//znPyrGyJpFjCCAp5Q1G2j/a8ES4ECLCO0hARIIVgIUAIM18vSbBEjAEQQoADoijHTCTQK+ow2fIgAAIABJREFUFADfeecd+fLLL2XDhg2mVkFwQnnwm2++qQQA9KWDEFG7dm1Vevv555/Lrl27VHnqF198oXqvTZkyRYYOHSrR0dFKIEHG0rx582THjh3y/vvvy8CBA1W2HoQX/PKPbCoIXCtXrpQ2bdokswOCD+ZB6KpUqZISWfRDEwAhShptK1euXJK5f/31lxKSIGKgvx6EItii9xHCpNHWxo0bm64N4cfo+3PPPZfoNzYHN2RSYk9kUUHIgyiETCxtYA5EU/RqgyCpz47DM5o4C/GvZcuWSrzCgCjyyy+/KHunT58uS5YskfXr16vybYg0hw4dSpUJBLZz587JyJEjlQAJwcfof8GCBZMw6tq1axIfreKrh2/lI7LJzM6G9iwEI/RMhHiMGMNeCIGIm3a+IMx9/fXXSojTZwCa2YUMTAjfELfAEWcOe0A0Te0sHj58WB577DElNH788ceCHpTI1Dx58qTgjOB7iGTwZ8aMGSoT0GwvZHPqz5yRp1ncIHDrMwBTe3eseGMNjZvx/dbbsXTpUnUe8P7h3YSwBxFb/14jRnp/U7PJ7P1r3759sjMKERs/T3Cecb4hph48eFAyZcrk5k/PtJlOATBtuHNXEiABEjASoADIM0ECJEACNibAHoA2Dh5N95jA3fYAhJiAX7wxkDWlF8UmTJgg33//vfz666+J9kHUwC+wyGSDGIVf/iFYaQNiEbKIIOC9++676s8TTzwhnTt3VlOQUZYxY8YkQgEyB1H+CgERIgIEE2RmQSxDJhMEK3xvNiA4QPhCJhsytUaNGpVkmr4E2Ghbw4YNk8yFSIb+hhBtNFt/+OEHJeZoPlrZarZ2u3btkvmOrChNYMEeyOCDGANBCANZjChRRW8/bUCIRYwgkGJYlcemJABqPkAELV++vOKKkRoTCD0Qo5Bp+dBDDymx0hgrZInqGRlFICtmevhWPr7xxhumZ0P/bIsWLeTpp5+Wbt26KQF49uzZSc4XsvAg4EFM0guAZnaBD9bSyturV6+uzgP8S+0suisAPvroo6Z7QWRNiadZ3CB46gXA1N4dK95GAdDKjkmTJqnMP4jkEDQhwm3bti1FATA1m8zeP/ysMJ5R/HzAzyXYhgHhH3/H//Fgh8EegHaIEm0kARIIBgIUAIMhyvSRBEjAsQTYA9CxoaVjKRC42x6AEHggumE0b95cnnrqqcTdUDqKjDxNINS+QIkuymMhoOkFAgiG+OUcmUKDBw9W2X6vv/66WsNYvqsXiSDgYG9k+mHkyZNHiVQQa5DRNWfOHCV64e/6gewpCBAQyyDQoezYSgCEUGm0zSgAjhs3Ti5evKhES20gC0rvo5mtyJI0Wxu3Dxt9N4pj2BOiE1hhvPrqq0pcheimDQigKHUEXwxvCYBm8TIywX44BxDBIOyitBVCoD5WEL5SEqys4quPpZWPyBY1Oxv6ZxEjCIWwERmnEPv0nFHujHMBu/UCoJldL7zwggwaNCgx2xQ9KseOHavOekpnEfa4KwDifJjtBRtT4mkWN6MAmNq7Y8XbVQEQojUEV2TeoswdvqDkP6UMwNRsMnv/zHw1CoAQ/iZPnqyyLO0w2APQDlGijSRAAsFAgAJgMESZPpIACTiWAEqA8YsxBwkEEwFk5NWtW9cnLqO8FO/UmDFjVAmqNqwEQNiB7Ctk3UG0wXMo1UPvOPxyrx96oQCllcg+HDFiRJI5O3fuVKXEyJrD98gE0g8Ifyg/hYiiCWZWAiAuXTDaZhS7UNIIIeG3335L3MYoAJrZauY31oYIavTdKJBAXEMZJcpTMZB5hoxJ/NEGsiEhcELExLASACGMoH8gbgXG0JcAm2UAWtmtZ6zFAJ+h1BYCIDIA9bEyMjL6aBVf/T5WPkL8NTsb+mdRWn7PPfdI2bJlVf9G9PnT2wBBEAIZ+hfqBUAzu3CWsA6EQPSBxN4ovUapekpnEfZAFEPJMLJIUXaM7FGU+epLgFF2jLJmlMxa7YUS15QEQLO4GQXA1N4dK96uCoDw8ZNPPlGZvshYxTnHMMZe729qNpm9f2a+6gVAZBQjRhB+8+XL55Ofg95elCXA3ibK9UiABEjAMwIUAD3jxqdIgARIICAIaALgmsj7A8IeGkEC/iDgyx6AsB9ZX8hKK1KkiMrKQ3kiMgaR7YNfunHRBDKjIPoNHz5ciSUQodasWaNKLnv06KEuEildurQUK1ZMqlSpoj6HQAIhEcIXyo5RLousMvQyQ2km+rhBuMG6EF/Q9F/LktO4IvMIog6yCyF6QbBE7zZclIEBIU/rD4hLSiC86G3Tl9liPoQkCIUo9cSlIxEREeqCCb2PuHjAaCsEPKPfWBt7Gn3HZRqa3+g3CJEJfoItsvz27dunRCP9pSt4Br39SpYsqYQu7IeLPlBSqR/wH7wgVEEQQlk0BE1kHEGMAmuIMMjcQi/AxYsXm9qtXxMlyog5RJ61a9eqjEuUc+tjBXv0jPSxhY9mzBBf/bDyEVl7ZmfD+G6hfBTCEEpTMfQ2oOQawipsgWAMYRq943LmzJlsbQiciA/m4nIWlJdCyE3tLGJPlHaWKlVKzX3kkUekS5cugjJfnHtklf70009y9epVlSEL4QzvEIRG4154j1Liafae4b3BZRiIMc5KavZa8caZ184nSv+t7IC/nTp1Um0AcAkQ/Ma7h16W+vON/qGav8iQREm11fts9f4Z363ixYvLe++9p9jBvpo1a6r3wS6DAqBdIkU7SYAEnE6AAqDTI0z/SIAEHE0APQCbllokFAAdHWY6ZyBwtz0AXQWKX84haKH0FxclWA2IRZiD3l36gRtoIVDhdtOUnkUmUZYsWRKnYE/8G8KE2cC6GTJkSMxASskfK9uMzyDjEKXAEFUgbpgNrKW3NaW1XfEdmVPYS8ukMtsTPddwOYleHDTOg4iIea5mQ7nCBCXKyLTKmzdv4nZG/105R648Y+Vjas/CPviO7D+zgfMLMRfl5cZhtjbswJnTn+PUziLWhQgIOxAniNawC3/XD9iBOGvvkdleqfF0JW6u2OvKmTKzBZfb4NIN9FcEW2Te4t3GZTHGoffXFZuM75/RV1z+AUEblw8hnna5/EPjwh6AqZ1ufk8CJEAC/iFAAdA/nLkLCZAACfiEAHoANqjZkQKgT+hy0UAlcLc9AAPVL9pFAiQQuASQvfjMM88I+itC0ELvUGS9+qMNBwRA/SUggUvJ3DL2ALRbxGgvCZCAUwlQAHRqZOkXCZBAUBBgCXBQhJlOGgj4ugSYwEmABEjASAAZsuhTiGw9ZPaibL9ixYo+B4W90BcSmYso/TeWkvvcAC9swBJgL0DkEiRAAiTgBQIUAL0AkUuQAAmQQFoRoACYVuS5b1oSoACYlvS5NwmQAAm4R4ACoHu8OJsESIAEfEWAAqCvyHJdEiABEvADAfYA9B7k/Tuuyvmzt6XafdklPCKD9xZ2Y6WDu6Ll+tVYqdYghxtPBd9Uf/UADD6y9JgESIAEvE+APQC9z5QrkgAJkIAnBCgAekKNz5AACZBAgBBgD8DUA7Fn8xVZMjNSJJ1I8bJZJDYmQc79fUue6FdEylf/95KFhASR/q23y+BJ90jpSuGpL+zBjGP7r8nkwQdl5urqyZ4+feKmTH7poLw8pawUKmHe1N+DLR35iK96AG7cuFHdhtusWTPLCzgcCdQLTq1evVpdjNCqVSsvrGa+xKpVq9RlILhB1tcDl4DgRtgyZcqoW3G9OXDD66lTp6RJkybJLsvwdJ+U2ATyufYFCyPDuzmb/rDP05jb6Tn2ALRTtGgrCZCAkwlQAHRydOkbCZCA4wmwBNi1EEN0y18kVLoNLq4e2Lftqty+FS9V6ye9qXJA2x0yaEJZnwmAMbfjBVl+lWplS2b4ni1XpOy9WSVTaIhrTgXxLF+VAMfHx0vVqlVl8eLFUrlyZdXgPzIyUnD7p7/G7t27pUePHrJ161avbemLNY3GXb16VYoWLSoQzqzG3dqBm1ErVKggUVFRXmOT0kLvvPOOEoTxX28OCKV16tSRuXPnSrVq1byydEps9Ocae6d2vu42Tu44ZMYitfcO72SLFi0Edhpv3jbb25WzaWWz3j6Iz6mx06/jT47uME+LuSwBTgvq3JMESIAEkhOgAMhTQQIkQAI2JkAB0LXg6QXAWzfiVTZgpkwhki5E5MDOq/Lnjxckc3h6WbnwlLw2q6Ic3H1V8hQIlXrNc8n6VVFy/txtebxXIbXZf3++IIf3RAvWgZBXvlqEfL3glGTMFCK582eSBzvmTzTKODddSDpBFmCn54okMRyi4KZ1FyQuJkFqN8kpFWsmFwhd8zQ4ZvlKAAQ9CDKffvqpEgAPHDggAwYMkB9//NFvYHHBAMS/++67z2t7prQmLhiAQOSKkJKSQTdv3pQCBQqkKADerW8QF5GR5y8BcNq0afL333/L5MmTvRYLbSHcHDtr1iyvCYCpsdHOddmyZVM9X/o43b59WxYuXCi9e/e2ZODKnJQAGlmk9t7hvP7+++/ywAMPuBQXV86mK/ZBfHbn3bzb8+6SczaZRAHQJoGimSRAAo4nQAHQ8SGmgyRAAk4mwB6ArkUXAiAGxLm9W65I/QdzSYly4XLqr5syqvv/ZMaq6pIla3rRMgCP7I1WWYIDJ5SRf07fkpc77pIFv9dWYuDar87J63MriiSILJtzUho8lFuir8RKuaoR0vfBbTLqwwpStHRm07ltni4oT9XfLCt21Us0HDaM7btXpn9dTeLjEqR/6x3y2uwKUqxsFtecC8JZvuwBqBcAp06dKg0aNFDZWiixPH78uPTv31/+/PNP+fnnn+XFF1+U69evy8yZM1UUqlevLufOnZPChQtL69atZdmyZXL69Gk1DxlaH3zwgYSGhkqhQoWke/fu6pn58+dLrly5JF26dHL27FmVRYfMoWHDhqUYWWSPnT9/XpXD4lbQzz77TNmCm0lhj36f7777Lsma2BP24FbRI0eOyEcffSQ5ciTtO7l27VrZtWuXNGrUSFasWCHjx4+XBQsWyIkTJ5S9/fr1U+W48BHlfZkzZ5aJEyeqdbG+GQO9HUa/n3322WT+ogQXf8DmhRdekJCQEEsBcP369bJ582YpXry4/PDDDwJRSROtli9fLvv375fY2Fjp06ePsg23uWJdZIft2LFDOnfurGyH31WqVFHCLwTA3377TYoUKaLmPvfcc1KuXLlkMYPtZmyMDsG+b775RrJmzSoffvihfPXVV0oATOnZmJgYZceNGzckPDxchgwZImb+uCoAIntOf76+/fZb2b59uzo7OOso4dbiNHDgQHUOId7gvIK/Ma59+/ZNnNOrVy8BC2RNau9ErVq11M21rrLAPP17h3+//fbbam/E76WXXlLi34YNG2T48OEqjmZnDc8ZzyYYWb2HrtiHd1ljZ7ZOau+yK3tb/ZzBWcG4fPmyilfPnj3l/vvvt81Pf/YAtE2oaCgJkIDDCVAAdHiA6R4JkICzCbAHoGvxhQAYH58gLdrnl71br0jDh3MrAXDZ7JNy9uQt6T+utFooNQFwTJ+90qhNXmnSNq+aHxubIBkypJNLUTFy4dxteXfYIen3eimpXDubmM2NuRWfTABcMfdvJUQOGH/Hhg/fOCq58maSTs8nzRJ0zdPgmOWrHoCgpxcAkR0HkQsD4l/Lli2VkISBTLRffvlFlQk///zzSjxZuXKlEuXQcw3ZXSdPnpTGjRvL4cOH5dChQyo7rnbt2qrM+PPPP1diEn7hh7j25ptvKjGua9euUqJEiVSz3Pbs2SNNmzZVghzEPgiCEAJz586dbB8IJNqaS5cuVSIUBEPYC6EGgo9xREdHK2EF2ZAHDx5UAiGEsvfff18gDCFDEqLf119/rYQWfZYVRBkzBlhTs8Pot1EARBbYU089pcRW2AnRCwKqVQYg1oZ4Ci4QitC37+jRo/L999/LunXrlGiH2LVp00bNgdAHwRLZbVu2bFHCFcQ+sKxZs6Zs27ZNCXTwHftCYERsEEc8q48ZzoiRDYRG/UBsIa6hp1y2bNmUQIkzgoyylJ5FXCEqjxw5UsUNApCZPxDw9GwgbA4dOlT5iNhp5xr8tRggbihv/+KLL1T/xilTpqhn9HGCOAz7ZsyYocQ2s7jq58DnJ598Msk7AeausNDKofXvHZ7DWcWaENIRV4iOYWFhyk6cTzOb8LnZ2bR6D12xD3w1dmbr4LOU3mVX9rb6OYMYTJ8+XZYsWaLO4ujRo5UYaZfBHoB2iRTtJAEScDoBCoBOjzD9IwEScDQBlgC7Fl59CfCNa3ESkj6dhISIfPZepMTFJUjv4SXUQqkJgEM775Z2vQtJ/Ra5EzdePCNSok7fkqaP5ZNZY49K39fuCIBmc7G3MQPw0/dOyLXLseo5jPlvH5d06UR6DrtjE0dyAv4qAdbvbPWLOYQ7ZDzhF/IaNWpYiiRYC0IOsoggDr377rvSsGFDJQBCWIHAhaEXX1KLPfqgPf3009KtWzclisyePVs9YtwHwoomXEyaNEll/kEYgqiArC2IXcZhtAOZhfAPF1dAMIS4CbETmUjt27f3SADU+23c/7333lPZf4MHD1Z8kfm2c+fOFAVAvXAKnyGWQKAFow4dOqgtkKUJ4e3ixYvqvxD5jCWiEOcgeCHTDH5qPQAh3EIMhJCrt92MDbL69ANr/PXXX0pAxdAEwDfeeCMZV/2zEGwhKiEL7qGHHpJ27dqZ+gMxWS8AwkaImhB48+TJYyoAYq0nnnhCZT9iINsQpeB3KwAiU1L/Thhja8XCqh8i7MH7B/YQpUeNGpWqAIgMXLOzafUeuhIrvQBoto7xXJi9y2Y/A1z5OYN3VTtz2Kd8+fKKsV0GS4DtEinaSQIk4HQCFACdHmH6RwIk4GgCFABdC6/xEhA89em0E5KvcKj8tjpKxv3nzi2fmgB4/MA12fzrRRn+XrkkJcAQ+MIyp5ceQ+9cJqKeabNDBk28c3HIsC671UUjEADN5poJgBt+OC9rvzwno2dVUOuN7btPGrXOozINOcwJBJIACHEFWVpz5sxRog4yAc0ykiZMmKDEJGSRQdRCttXdCoAQDyEgQchCuS4ED7N99AIgMtEgGCKbCuWfuPFYK0fW0zaKFxAbmzdvrvzDgN8QMiHGQJjyJAMwJQEQwioynFByjQFhyihypWSvJgCidHjQoEEq8w8DvRXHjh2rsgTdFQAR37feekuVy+ptN2MDgUY/IBBjT8QHQxMAkXFn5Gp8FiIlbIV4nDNnTiWGGv1BqW1K/RHNMgARe2RzGkt071YAxFnQvxP4uysszARAZDtCrIaQC5Ec5fOuCIAojzU7m1bvoSv26QVAs3VSEwBd2TulDEAKgPxfRBIgARIggbslQAHwbgnyeRIgARJIQwLsAZg6/D2br6iy2gyZ0ilhDuP2rQSJvhwjAyeUlRFP/U8KFguTIiUzy89fnpNHexaSmvfnkMEddsl9D+ZWIuHyuX/LpMX3Ss68GWVc3/1SsHiY+rxUhXB1iciBHdFSoWaEbFt/Se5/JI8q370YdTvZ3Ns342XaiMNK7KvTJKeyJSFeZPKQA1K0dBaVjXji0HUlPCJLkcOcgL96AOp3h3hXv359dSswhlYCjCw4ZIah4T9KUJHZhx50KC3VlwDXrVtXZehB5IDgM2bMmFQFQAhNuPCiWLFipiBQtnnPPfcILnZAnz6U5JrtoxcA9+7dK5988okS73BpB/rKmQ2jAIgyZ/g3YsSIxOkQHFEKDEFKLwCi/NKMgbEEOCUBECXS8+bNU+toI6U+d0Z7NQEQwhn4QAjE5RHwAWW4EBfdEQAh3uFZZCHieb3tZmyMTJHVBwEL5cwYmgAI4djIVf8s9sP5wkDJN2IGEdboD+LorgAIIRrPjRs3Lom5epaIAcqUkUloFVf9HCyk2ay9E8h60w8rFmYCIIS/ggULKhEXmZAYegEQWZ5mZ83qbFq9h67YpxcAzdZJTQB0ZW+rnzN2zwBkD0D+rzkJkAAJBAYBCoCBEQdaQQIkQAIeEWAPQI+wJXvo6qVYCY9In0R0wy2/sbHxEh6RIdn8a1djJT5OJCLHne8un4+R8OwZVD9A4zDOtbIY2YEo/Q3LcqfnHIc1AV/1AEQPOK3XGC6BQD84baAvGQQKiDEQvVCOiNthIT7gcwh1EOxQ/oiLMx599FEl3EEQ/Omnn1SvNQhHEBHXrFmjymYhbuAiA1wogiwpLUsLF2ygPxv6z0EoRLmq1UBfMIgGKO3FwHrGfVA2qa2JOZ06dVJ96HCxRalSpVR/vNKl7/Sg1AZ653Xs2FHZgd6H6KeHklGIT/nz51eXjWTIkEGV1uIiEog0sBV9EbNnz27KAFmKmh0o79X7bfQP5aiPPfaYEjXBGxluYIy4aDbpnwFj2AS2uGTjkUceUdmRyE7EnrARvf7QQw7CF0Sk1atXq7igNxuY4N/ol4fYYB+IbRBLkSGHvmu4dRZrGWNmxgb9GPUDl3iAY8mSJZVoi752yG7Uynr1XPXP4kIMXB4BW9B7EBeCIHvT6A8ESSs2+nONzE3sC4Yo6UaMEXucVVx+At8h9GlxwjlB1ioEY8yFCGk82+g3qM2BQPzMM88keSeQ7eoKC7w7xoEsVQjMiAHEd7yHOK/wQysNNnvfkDFqdjbht9l76Ip9ERERSc6vcR28p1bvMuJl9m7iZ4B+WP2cQQ89/KyB/RBYkcWLM6mJw4H+vxfsARjoEaJ9JEACwUKAAmCwRJp+kgAJOJIAS4AdGVY6lQoBX5YAp7Q1ssDQPy9fvnxJpuH23ixZsggEAgwIgRCwIITpB4QcCEwQJ1wZyPCD2ILLH6wG9oFdEMq0kdI+ELwyZcqkbinG+hDCcKsvLplwZWBtZI3BXwysgSxICDL6YcXAlT30cyAuwUfYeDcDcUN8XGWv7QVBBvGF6KldCGNlh5GN2TzYgXNhXCulZ5FZBgZ58/7bFsBTf8xswsUi8NOKMeKLmOPiDau46udgD+M74Q4L41zYB7FZn60KYRKfQ8S2ssnqbLr6HlrFypX3LKUzktrPAKufM3dz/tP6WfYATOsIcH8SIAESuEOAAiBPAgmQAAnYmAAFQBsHj6Z7TCCtBECPDfbwQWRi1alTR2WMeWug3x8ytNAjDWV5uGkXWUgoSeUggUAngAzPChUqqExdZJFy2IMABUB7xIlWkgAJOJ8ABUDnx5gekgAJOJgAewA6OLh0zZKAL3sAOh07yhRRLor+bMj6QtlsxYoVne42/XMIAZRpox8ehGyUtnPYgwB7ANojTrSSBEjA+QQoADo/xvSQBEjAwQTYA9DBwaVrlgR81QOQyEmABEiABLxPgD0Avc+UK5IACZCAJwQoAHpCjc+QAAmQQIAQYAlwgASCZviVQLCUAPsVKjcjARIgAR8RYAmwj8ByWRIgARJwkwAFQDeBcToJkAAJBBIBTQAMJJtoCwn4msDGjRulbt26vt6G65MACZAACXiBAAVAL0DkEiRAAiTgBQIUAL0AkUuQAAmQQFoRQA/AuIyRabU99yWBNCHgqx6Ax44dkxEjRqieeMePH5dmzZqpywZ+++036dmzZ6KvTZs2lTlz5qjPly5dKqGhoVK7dm3p3LmzmvPXX3/JvHnzZOzYsWnCh5uSAAmQQCARYA/AQIoGbSEBEghmAhQAgzn69J0ESMD2BNAD8Hq+6bb3gw6QgDsEfNUD8MCBA3LhwgWpX7++REdHS758+ZSYt3XrVklISFA352JkyJBBwsLCpEWLFvLhhx9KsWLFlGh4+PBhNa9v374ybdo0yZIliztucS4JkAAJOJIAewA6Mqx0igRIwIYEKADaMGg0mQRIgAQ0AigBvlp4KIGQQFAR8FcPwIiICNm2bZscOXJECX6NGzdOwrlevXry5ZdfSsGCBaVIkSJy8uRJmT59usoGhIjIQQIkQAIkIMISYJ4CEiABEggMAhQAAyMOtIIESIAEPCJAAdAjbHzI5gT8IQDu2bNHOnbsKPjvDz/8ICtWrJACBQqorD6UBSPrb9y4cZI7d24pWrSoLFmyREaNGqXmDRs2TE6dOqVEQWQLcpAACZBAMBOgABjM0afvJEACgUSAAmAgRYO2kAAJkICbBNgD0E1gnO4IAr7qAajBiYuLky5dusjw4cOlRo0agn+jtBdi3o4dO6Rt27aya9cuyZEjh/zyyy9y48YNlR344osvKhGwf//+0r17d5k9e7Z88803kjlzZkdwpxMkQAIk4AkB9gD0hBqfIQESIAHvE6AA6H2mXJEESIAE/EaAPQD9hpobBRABX/UAhIuxsbEqgw8CIEp5zUb16tVVj79GjRolfj1x4kRp3bq1/P7773L+/HkZOXKkPPPMM9KhQwdp2bJlANGjKSRAAiTgXwLsAehf3tyNBEiABKwIUADk2SABEiABGxNgCbCNg0fTPSbgqxLg69evK+FuwIABUqpUqUT7Fi1aJF27dlX/jo+Pl+LFi8uvv/6aOAeXhOBG4EGDBqmsv6ioKLVO7969pVOnTkoojIyMlDJlynjsMx8kARIgAbsSYAmwXSNHu0mABJxGgAKg0yJKf0iABIKKAAXAoAo3nf1/Ar4SAKdOnSpvvPGGuvBDGxD0jh49qgS88uXLyx9//CH33nuvDBkyRE25efOmDBw4UN0GHBISImfOnJFevXpJt27dZP78+bJy5UpZunSpvPrqq+qSEA4SIAESCDYCFACDLeL0lwRIIFAJUAAM1MjQLhIgARJwgQB7ALoAiVMcR8DXPQDNgF29elXwBxeBQOjTBgRAlA1nzZo18bOYmBglBBYuXFjNRQ9BZAXmz5/fcbGgQyRAAiSQGgH2AEyNEL8nARIgAf8QoADoH87chQRIgAR8QoA9AH2ClYsGOAFf9gAMcNdpHgmQAAnYjgB7ANouZDSYBEjAoQQoADo0sHSLBEggOAiwBDg44kwvkxLwVQkwOZOtbhSqAAAgAElEQVQACZAACXifAEuAvc+UK5IACZCAJwQoAHpCjc+QAAmQQIAQoAAYIIGgGX4lQAHQr7i5GQmQAAncFQEKgHeFjw+TAAmQgNcIUAD0GkouRAIkQAL+J8AegP5nzh3TnkBa9ABMe69pAQmQAAnYkwB7ANozbrSaBEjAeQQoADovpvSIBEggiAiwB2AQBZuuJhJgD0AeBhIgARKwDwH2ALRPrGgpCZCAswlQAHR2fOkdCZCAwwmwBNjhAaZ7pgRYAsyDQQIkQAL2IcASYPvEipaSAAk4mwAFQGfHl96RAAk4nECgCYAxt+Nly68XJVe+TFKuaoTD6fvfvfi4BPn9u/OSKTRE6rXI5VUDvBm7jT9dkJD06aROk5xetVFbjAKgT7ByURIgARLwCQEKgD7BykVJgARIwG0CFADdRsYHSIAESCBwCKAH4K4de2TJzEi5cjFWpq6oooQXbfxz+pYM7bRb6jfPJe36FJa8BUN9bvyGH87Lz1+ck9dmV/D5Xq5ucPh/0bL4g0iJi02Qzi8UlfLVPBMnj+2/JpMHH5SZq6u7urVX580ae1QaPJRbjh24Lm27FUxce9rwQxKWJb0SBiG+VawZIZnDM0jkkevy4ptlJF9h1+LurdhdPh8jvZpslRW76nnVf20x9gD0CVYuSgIkQAI+IcAegD7BykVJgARIwG0CFADdRsYHSIAESCBwCGg9AKe8fFBl3vUfX0YJRNr4aMIxJcYZP/elBxCgflx21usCYGxMgqxZcVYe7lxA9H931ZfZ447J7VvxMmB8aVcfSbYPsuQO7oqWSrWyuWyDJ7ZaGdj9/i3ywbfVJGu2DEmmLJt9Ujr2LaI+61L7vzJyZgWpXDub/P5dlJSqEC6FSmR2yWdvxS76Sqx0b7jFLQEQ2Y3xCSIZMvwrYFsZzR6ALoWTk0iABEggIAiwB2BAhIFGkAAJkIBQAOQhIAESIAEbE9BKgN8dekjyFw2VHRsuy+Sl9yqPoi/HyoIpf8meLVfkyYHFpHKtbPL1glOSMVOI5M6fSR7smF/Nu/DPbVm54LT6+z1Vs0q5ahFJ/l2/RW5BRpfZs3jmvz9fkMN7ouXWjXgljCUkiKxceFpqN84pyLxr3i6fVK6bXb5fckbyFAiVes1zyfpVUXL+3G15vFehZPtjPwyIiOdO3ZJsOTLIQ0/kl3kTj8u+7VelRfv8cvLodfX3lp0KSKsnC1iuoQ+tXgBcs/yc+ura1Vhl40Od8su9dbInWadUpXDZvfFykn02rbsoyAJs17uQzH3zmPruwQ75JV2ImPoGwVCbp9mq96v1UwWTZGxq9kJk3LTugsTFJEjtJjmlYs1sitmklw5I+z6FpeYDOaVKveymJ1cvAGoTdm28LPgj6UQe7V5IInJkSBa3us1yqexBY+yqNcghVryw/vpvo1SmIbIrH+laUPIUyCRGAdBsDp79fulZdbauXoqRU3/dlBffKiO/fPOPgNt9D+aWzFnTK79Llg+XqvX/9ZclwDb+oUXTSYAEgo4AS4CDLuR0mARIIEAJUAAM0MDQLBIgARJwhYBeAOz1SgnpWneTzFxdTUqUC5fF70dKg5a5ZeLAA0oALHFPFiXMoDdf3we3yagPK0jR0pllwoADqpy0Uu1ssnHNBVn3zT9J/o1ec38fu2H6LMSZtV+dk9fnVhRJEFk256QUK5NFvpp/SkbOLK8Esg9eOyILfqulBL19267KwAllBKXJL3fcJQt+r51sf+z33ZIzcmTPNek/rrTMfP2I8iddOpHDe66pDL7vFp9J/Ds4GX0w64+nFwAhdGk27vrvZfl48l8y96cayda5GHU7yT43rsXJU/U3q8w2vQ1WvsE2/Twzvx7pWiBJqCGEje27V6Z/XU2QFde/9Q6VTVmsbBZpX2WjLPi9VrIMQP0CRgEw8sgNmfjifrUe/IYYhyxRY9ye6FdEfW8WOyteP604Jzv+uCQvT7lHIg9fl1E998q8tTXl5o24xAxAqzm/fx8lf/54QUa8X06du28+OSVvLawsm9ZekHlvH5fZP9RQbr0/6oj0H1taiazaoADoyk8HziEBEiCBwCBAATAw4kArSIAESIACIM8ACZAACdiYAHoAxmWMFGQADp5cVt4edEBCw0LkuTF3hLOX3i4rzz+yXQmAEH0uRcXIhXO35d1hh6Tf66VUmeh7rx6Wi+duqzll782a7N8aHrNnx/TZK43a5JUmbfOqabGxCbLll4uJJcAouX2i+n/lq731LQVA4/5YZ8wze6XMvVml2n05VCZc1OlbKkPPSgA0W8MYVqMAqJUpQxTt1WirfL69bjLfjULj3QqAZn4Nm1ouiakr5v6tsuG0UuUP3zgqufJmkk7PF/FIAPxy3t+yc+Nl6fBsERX72eOOqjgb44bSW30JsD52+s/1vF7rtVeat88nD7TKo3zo13KbDJpQVoqUzpwoAFrNgU3I/HtmREkl9r7z8kH58LvqkhAv8nSDzfL6nAqqZyVi0GVA0SSM2APQxj+0aDoJkEDQEWAPwKALOR0mARIIUAIUAAM0MDSLBEiABFwhoPUA1ATAAzuvypCOu6RL/6JSvUEOVTqqCYAnDl1XQlrTx/IJLpPo+9odARBCz+pFZ+Tbz85IhRoRKutO/+/Bk8rK4hmRps8O7bxblcNqZbuw2UpEssqSM+6P/V7pultqNMypshIxsufMIP/bfMVSADRbwxMB0LhOheoRXs0ANPOraJksSUz99L0Tcu1yrIoPxvy3j6vsx57DSngkAC56P1KO7bsmj/YspNaD0IcMO2PcUoqdlQCI+LfvXTjxRuKBj+2U7kOKq1JyrQeg1ZwCxcJk0qAD8livQqocGedVK0vHefvn1C2Vodrw4TySt1DSS0zYA9CVnw6cQwIkQAKBQYA9AAMjDrSCBEiABCgA8gyQAAmQgI0J6EuAkQGIMaDtDnUb7JRlVdS/NQFwyYxIGTSxrJSuFC7DuuyWboOLKwHw6N5rUqpiuOq71qXOJpm06N4k/16+o54MaLPD9FkIiWGZ00uPocUTKVoJgLiMZPOvF2X4e+WSlAAb98d+0189rEQfCJnaQPnsoV3Rqk+c/u/43mwNTwRA4zq9h5dI3BPrJckA1Nlj5Rue0dtq5pfRTtzEu/bLczJ61p1blMf23SeNWudRGXuelAD/uvIf+W7JWZn4WeXErczi5okAOHPMUSlSMkzadi+kMve61PmvzFhVXcKyhCQKgFZz0H9xzfKzqm9grrwZ1S3G2kC2aZ8WW6V5u/zSd3TJZG8oS4Bt/EOLppMACQQdAZYAB13I6TAJkECAEqAAGKCBoVkkQAIk4AoBCIAbT/WVWeOOyiNdCqhLMdZ+fU71iMOlDrgFdubrR9Xf0UMt8vANqVAzQratvyT3P5JHlZVOHnxQylQKl8sXYuXWjTi5cik2yb+RiYbbhA/siE72LHrkjeu7XwoWD5N8hUPVjbPIQtz++yXVtw7951D2OvWLqhIekV4Gd9ilLnfA3OVz/5ZJi+8VlLzq98d+p0/cFJQX4+KSnHkzqV6G16/GyVsD9gt65lWpm131NsTfu7xQVKYMPZRsDT0/XPSBEuDYmHiVWffnj+fVrcmw8cjea/L2wAMydUVVWfFRUluQfabtiX3Wff2PTBtxWIlz4VnTJ37XqFVeeblTct/AY8/mK4nzGrfJK2P77UviFy640A8IaZOHHJCipbNIXFyCIHMToil6FY7uuVf6jCypSq5xkYd+3Lwep+yDny0755eHuxSQ4mWzqLLs13vvVaXhJcplkXuqREi5almTxQ3nAXE2ix3OkRmv7LkzyrQRh6ROk1xycOdVKV4uXDr0KazKvWeMPqI4gYHZHFyo8ubz+yRL1vSSLl06QUYgegkWKh6m3Hrrhf3SqG3eJLdaa/5SAHTlpwPnkAAJkEBgEKAAGBhxoBUkQAIkQAGQZ4AESIAEbExA6wHoqgu4cTU8ewZVBqofEPJCw9IrMQbD+G98ZvUsvkM2V3ycJBOljHbhpuDY2HgJj0gqXpntp+2JzLDQzHdugLhyMUZliiHDUf93K5td5ZISC+M++rn676x8M9pt5peZncg2ROmvPjPOE3+0Z65Hx6mbevXCoatxS23fq5di1Y29xnOlf844B5eQZMgYom6Fxs3RH086LhE5M0rX/+/3t3DqCfX39IazijXZAzC1iPB7EiABEggcAuwBGDixoCUkQALBTYACYHDHn96TAAnYnIDWA9DmbtD8ICQw6aUDKksRl7sge3Hiiwek0/NFlficPWdGObr/mrR5uqApmWDqAfjrr79KlixZpHbt2kF4Snzj8qZNm+TUqVPSpEkTyZ49u282CfJVV61aJenTp5eHH344oEj42q7Vq1dLQkKCtGrVyqd+2+0MswegT48DFycBEiABlwlQAHQZFSeSAAmQQOAR0HoABp5ltIgEUiYQfTlWfvj8rOo9GR8vqswbJctzxh9TJeWtnyqoMiDNhi9LgLdv3y4TJkyQ2NhYGT58uNSpUyfNQvnnn3/KG2+8IZ988onky5cvzezwZOPdu3dLjx49ZOvWrZ487tNnINAgrnPnzpVq1arJK6+8IpGRkbJo0SKf7htMi//zzz9SoUIFiYqKCii33bULZ6VSpUqycuVKKV26dKq+XL16VYoWLSqXLl0SV94BV+aYbWo8w6kalsYTWAKcxgHg9iRAAiTw/wQoAPIokAAJkICNCVAAtHHwaLrHBHwpAMKol19+WW7evCkzZsxw2cbbt2/LwoULpXfv3i4/k9pEZP/df//9EhJypwTeTuPWrVtK/LvvvvtMzfYFL3f41KtXT2bNmqUEwAMHDsiAAQPkxx9/dGcJv85Na17uOgsBrEyZMgEnAHpi12+//Sb169eXDBmStq4wY4KfGwUKFFACYGrvAJ53ZY4Ve/0Zdjc+/p5PAdDfxLkfCZAACZgToADIk0ECJEACNibgbg9AG7tK00kgkYCvewDqBUBk32FcvnxZkB3Ys2dPJcqdOXNGZs6cqb6rWrWqrF+/XvBLbq9eveTxxx+XDz74QEJDQ6VQoULSvXt3iYmJkfnz50vhwoWldevWsmzZMjl9+rS8+OKL6vNcuXKpy1DOnj0rzz77rED8wx989sILL6jv9QOljMePH5f+/fsLMgV//vlntdZXX31laq/+Wdi6efNmKV68uPzwww8CIUETLpcvXy779+9XGZB9+vRRmYdWduvXhH/Tpk2TGzduSHh4uFSsWFFlQA0bNkxNS4kX/MVYsGCBnDhxQvnar18/JajCf2RV7dixQzp37izI4Fq7dq1UqVJFiXYY+MzI2+x1gc/ffPONZM2aVT788EPFCgLg1KlTpUGDBonZnkb2YG12BvDZt99+q87F9evXpW7duspPsxinZKPRb8zVzlatWrXkoYceUhy18wVeqT3Ttm3bZAjWrVunRFmIVMh4fOKJJ6RZs2am7LG+8UxqC4L/rl27pFGjRrJixQoZP358MnsQM70AaLT3ypUrMm/ePMmUKZOyA+La0qVLVZZdzZo1k8XTip/Zu6N33BhLiOmaXfozCc5mzHbu3Kli/Mwzz8j3339veQ7wPqPMNXPmzDJx4kQlAH733XdJ3gH9WcF5Q5mwfo4r9lidYSNflF8H0mAPwECKBm0hARIIZgIUAIM5+vSdBEjA9gTYA9D2IaQDHhDwdQ9AvQAI8Wf69OmyZMkSJfKNHj1a/VL/5JNPyvPPP6+EI5QHQriDSIWswUOHDikBAH37IA5+/vnnUq5cOfn4449l48aNKvPs5MmT0rhxYzl8+LBgD4gob775phw5ckQJK0899ZQS9rA2RLnPPvssCSmIfy1btlRiHQZEjV9++UXZYGav/uHo6GhVprhnzx4l9KHE8ejRo0rggEgEUQXrtmnTRs1BaayZ3fo1UU577tw5GTlypBLZmjZtKiVKlEjMAEuJF9aBGATb33//fRk4cKBUrlxZ2QgxBULgli1blDCKbCwIqxCJtm3bpvaw4q23D1whuKB3WrZs2ZToqWUAxsXFqX51GMgGNLLv0qWLKVOIPmDzxRdfqL5vU6ZMkbx585qysrLRzG/EUX+2EIePPvoo8Xy5+ozx1YLABKELLBCrhg0bKgEK58zIvmDBgknOpCbSYk2cH4icn376qRw8eFBy5MiR7PmOHTsmCm1m9kJchsiJM4fzggExe/LkyerdML4/EO7M3inju6O30yyWEIo1AdB4JsHZbIAZ3l28c2bvFjh8/fXXStTXZwCCk/YOmJ2VoUOHKpbanNTssTrDEHWN8QPfQBrsARhI0aAtJEACwUyAAmAwR5++kwAJ2J4AS4CTh/BM5E2ZN+G4FL8ni+Dv1RvmkGaP51M3zaK/XIaM6eTMiZvS/tnCUr5ahGz4/rxs+fWi5C6QSSIP35D2fQrLPVWyWn5u3NHqeXf3w7qbf7koG9ecl2y5MsrJIzdk5Mzytj+jvnDgbkuAIcb89ddfyjSITBDn9MMoAOKXf4hwECDKly+vsryee+459V8IgjVq1Egi0GAtCCzI8MMv4u+++64SW1ISALU98Ox7772nsv8GDx6s9hgyZEiivZqdKQmAZvbq/dOLDvgcWXAQONEL7+mnn5YOHTqo6dWrV1ci2b59+1IVAJG9BRHz7bffVhlryATUC4Cp8ULWJDjiYg6IUhCBILxhf2Tq6YUV2AYBD2IrxBkr3nqf33nnHcUQAqP2vCYA6ueZsYdoZMa0Xbt2KnsNmYkYyIKEUGsllpqdCTO/cemL/mxhbb0A6OozxncPa4Ibzg4GMksRoz/++CMZewh4+jOZ0vkxswccNaHN7HtkrCErrFixYkrchSiL9wQiuFU8zfhBALSy0yyWyOjT7DKeSaufVXoB0OwcIKMXmcHt27e3FADNzkrGjBmTCICp2WN1htEn1PjugG8gDZYAB1I0aAsJkEAwE6AAGMzRp+8kQAK2J0ABMHkII4/ckKuXYqRizWxy41qcdKy2UT7bWEf+t/mKbP7lggyaWFbO/X1LRnb7n8z9uaas/eqc3P9IHsmYKUS2rr8os8cdkzlralh+btzR6nkIg+7sd+r4DXnj2X0yY1U1Zct/f74gdZslLfu0/YH1kgN3KwBCrILIhNG8eXOV8aUfrgiAEKSQ9TZnzhwlqqD8U8sAxCUiELC6du2qRDxkhrkjAEIEQZYhMqIwIBRgff3whQAIQWjQoEEq8w8D/fvGjh2rfEktAxDzIdRBVIPwuWbNGlUGrF0CkRIvPNuiRQsVC2RUYuTJk0cJVa4IgFa89bwg1CLbEXMxrPqnmbFH+amZ8IPyWWQr6ktHrUReKxvN/IYopz9b+LteAHT1GePrZhQAkYGGcu0NGzYkY4/MVFcFQDN70AdPE9rMvoeQjoF3DWXeKJUHR5QAm7FC5qfZO5WSAGgWS4j9ml3GMwnOZiM1ARAtAUaNGqWEb6sMQLOzgr30Ynxq9lidYcTR+O5ofL30I/eul6EAeNcIuQAJkAAJeIUABUCvYOQiJEACJJA2BNgDMHXubcv/IR9+V10WvR8p99bNLi075VcPPVV/s0z8rLIUKZU5cZFDu6NldM89smRLUrHF6nPj7vp5kwcfdGu//0y6k5XTc1iJ1J0K8hn+7AGoFxj0GYDIJEJ5L5r4I4sQogVK8VDWCLFu9uzZKrMOv5iPGTNGCYAoFUTPPZS0GkuA9WILSoZRNom5VgPP42IC9HLD0JcAe5oBCLGtbNmyKjMsPj5e+YWSWZQFm9mtt03jgc9Q/ousJGR+aQJgSrzwDEpesd+IESMSl0V5qCsCoBVvvX3IiEIWJ0qqMawEQDP2VmcA4i4EtHHjxiVuZRVjKxvN/DayQuYbzoN2vlx9xnh2jAIgMteQoYrYGtmnJKwZM0jN7NFftmH2vWYbRF6UykMsR8YehhkrZMGavVMp2WkWS71dZpzN3rfUBEBk/6FkHTZaCYBmZwV76VmmZo/VGcb/CWGMX6D9TwR7AAZaRGgPCZBAsBKgABiskaffJEACjiDAHoAph/H4wesyru8++WhtTRn+5G5p262QNGiZWz30Qqvt0ufVklKtQY7ERb5ZcEqO7b8uAyeUSbKw1efG3fXzXunq3n5j+uyV7LkySp4CoXLh3G1VuvxAqzyOOKfedsKXPQBxoQN+kUc5JzL30J8MAgl6eOEX9G7duqlegLjwAgIfBC5cAIESP4gYEFRwAQKa9UOgQyYcSgNRXousKvT3e/TRR1XpI0oef/rpJ9VHDpd4IAMJa2Lvxx57TF0oAGEBAgTEGv1A3zrMhQiJOShTRf809NoysxfztIE9Ic7BNlyI8cgjjyjBDhlMuHzj4YcfVmWZ6A0I4cLKblzEoQ1cpIFMOWR+4ZII2I8MRnDDehBJrHhB9EN5LhgiAzB//vzKPmRqrl69WvFB2XanTp3Uv9FzDkxxCQgyFocPH66ESiNvPS+UJKNnYsmSJeWee+5RpbqwD2WX+mHGHtmPZkzhK0plkbWGeIIHOFvF2MxG9F40+o1zoWeFc4gsPe18gQP21bMye8b43kEAREwRq2PHjqlegBCV8HejDeCjP5P6tSDMYn/EFkzNfIBYifhgDngb17/33nsTl8R3uGQD5xDDLJ4XL140jTHmWtlpFku8r5pdOF9GzkZmv//+u8oQxlnBs9jL+LMAF5mgbB7nHL0TIfijjyNK5/E+YT5KdI1nBWcYgrE2B4JlSvZYnWG8tynx9fbPX0/WYw9AT6jxGRIgARLwPgEKgN5nyhVJgARIwG8EWAJsjTo+LkHe7L9fOj9fVMrem1WGdt4tj/UsJA0euiMA9m+9Q3q+Ulxq3p9T/ftSVIxMfPGAjJ5dXsIjMiQubPx8/46rcv1qnPq+VIVwyZEno+nz7u6H8t+q9bMrG1G6/EyzrfLmgkpSoly4386TXTa62xJgb/mJiz/Qry0iIkItef78eZURFhYWpsQwCFUo39UPiIUQJrJnz56qGRASMdd4A7D2IEpaL1y4oG7q9ebAmvBJb7srdiO7CvbiIgyzkRIvbT64gSG4ujOseBvXgG9gn9otqamx16+LG6IhyGpxsmKVko1Gv42sjOcL/3blGb2dEACRiYpLP3BGtXN7t+xdfd4qtmANIRqlwPq1jO+PqzE2xjylWJpxdufcaXNxCQzef5SupzSMZ8U41xV7rM6wp++OJ/66+wxLgN0lxvkkQAIk4BsCFAB9w5WrkgAJkIBfCFAANMccF5sgc986Jk0ezSvlqt4RZyYMOCC1GuWUFh3uiCXd798iY+ZWkJLlw+Vi1G35z6S/pPcrJSR77n8FG7PPF049oS4XwXi0RyF1YYjZPHf3++C1I5KvcKh07FtErY1S5Eat80rz9t4Vd/xyMH28SaAIgD52k8uTgFcJGEuAvbo4FyOBFAhQAOTxIAESIIHAIEABMDDiQCtIgARIwCMC7AGYHNutG/Eyf9JxlUlXsFhY4oQ1y8/J4T3R8tzrpeTyhRh5odUOWbihtpyOvCko3e05tISEZg5JnH/qL/PPjTtazXN3v22/XVJ2jPmootpi4GM75ZkRJVQfQY6kBHzdA5C8ScCJBHDxDcrX0aMRF3NwkIC/CLAHoL9Icx8SIAESSJkABUCeEBIgARKwMQH2AEwevBVz/xZk6WUK/VfMG/R2GandOKe8+cJ+qVw7m7oRuE23gqr897Vee2XvtisSois/m/tTDZky9JDp5/oMQexu9XyWiPRu7Yd1cQNxWJYQSZ8+nZw7dUsGTypr49PpO9N92QPQd1ZzZRIgARIITgLsARiccafXJEACgUeAAmDgxYQWkQAJkIDLBFgC7DKqxIko10WPP71A6P4qrj/h7n63bsZLQnyChGVJ7/omQTaTJcBBFnC6SwIkYGsCLAG2dfhoPAmQgIMIUAB0UDDpCgmQQPARoAAYfDGnxyJ2EwBxQcQXX3yhLl5o06aNz0KIm3uvXLmiSjz9MVatWqUu08DtpxwkQAIkYEWAAiDPBgmQAAkEBgEKgIERB1pBAiRAAh4RYA9Aj7DxIZsTCKQegLt375YePXrI1q1bLakOHjxYHnvsMUEZ3PPPP39X9K32O3r0qLJj/vz5UqZMmbvaw9WHcetohQoVJCoqytVHOI8ESCAICbAHYBAGnS6TAAkEJAEKgAEZFhpFAiRAAq4RYA9A1zhxlrMIpGUPwNu3b8vChQuld+/eCuqtW7eU+HffffdZQi5btqxs3rxZcuTIcdeBsNrvjz/+kBo1aqgsQ3+NS5cuKbGRAqC/iHMfErAnAfYAtGfcaDUJkIDzCFAAdF5M6REJkEAQEWAJcBAFm64mEvBVCXBMTIxMmzZNbty4IeHh4dKtWzf54IMPJDQ0VAoVKiSdO3eWYcOGCcrZevXqJc8++6zgZlVk5eHzM2fOyMyZM5WdtWrVkrZt28qyZcuke/fugixA3LxasWLFJGviO4xvv/1Wtm/fLtevX5cGDRpIq1atTD8PCQlJ3E8DgtJf2AH7UY5bv379ZKfl7bffFjwbGxsrL730knz++edqzuXLl9W+PXv2lHr16qkMwsKFC0vr1q2V7adPn5YXX3xRkO2nZwG7jQKgmf88tiRAAiTAEmCeARIgARIIDAIUAAMjDrSCBEiABDwiQAHQI2x8yOYEfCUAzp07V86dOycjR46Ub775RpW3QuSqXbu2VK1aVYlmv/32m+zYsUNmzJihKEZHR0uJEiVUFtyTTz6pSnwh4K1cuTKx31+ePHnk8OHDKgPw0KFDydbctWuXLFq0SPUJTEhIkClTpsjQoUOVAGf8/LnnnkvcD/sfOXJEOnToIH/++aeg12CdOnVk+fLlynb9+Oyzz5R9EPMqVaqkRL7p06fLkiVLZP369TJ69GglLH788ceyceNGmTVrlpw8eVIaN26sbDezO3/+/EkyAK38t/lxo/kkQAJ3SYAC4F0C5OMkQAIk4CUCFAE5uOoAACAASURBVAC9BJLLkAAJkEBaEGAPwLSgzj3TmoCvegAuXbpUxo8fL8iWe+ihh9QFFxAEkQXXp08feffdd2X//v2WAiDEOWTBQUxDOa429AIgPjOuiXWfeOIJlWGIgUy+jBkzSrt27ZJ9jhJgTXDE3KlTpyoRUBMkkd1XoEABeeWVV5KECULl8ePHVRYfxL9q1aopsQ9iIUTO8uXLK9utBEAzuytXrpxEALTyP63PC/cnARJIWwLsAZi2/Lk7CZAACWgEKADyLJAACZCAjQmwB6CNg0fTPSbgyx6AX331lcp+g+jXvn17OXv2rHTt2lWV8CIzLyUB8ObNm4Iswjlz5qhyWvwdQy8ATpgwQWXW6dd8/fXXZeDAgapkWD+aNWuW7HN9xiHmjhs3Tgl4sA3j1VdfVaW+EDK1sW7dOpk4caISBSH4oZzZXQHQzG6jAGjlv8eB5oMkQAKOIMAegI4II50gARJwAAEKgA4IIl0gARIIXgIsAQ7e2Aez574qAd65c6cq9cVo2rSpytT79NNPlVjWvHlzGTNmjBw4cEBd+qH1+tMLctrzyNIrWrSoet4oANatW1dmz56dZE2U/qLnIMQ8/YDoaPzcKABCsER5L8qFMVAOjGxC/NEGhL+CBQvKoEGDEoVBKwEQ/v7www/qohN9CbCZ3UYB0Oh/ZGSk4I+/biUO5neCvpNAIBNgCXAgR4e2kQAJBBMBCoDBFG36SgIk4DgCFAAdF1I65AIBXwmAKKfFZRcooV27dq3g9l6IfbhUY82aNSojsGHDhip7DyXBI0aMkMWLF0u/fv2UAIcegRDW0A8Ql3kgKw/Zd23atJFJkyapEl/8d9OmTUnW7NGjh3Ts2FFKly4txYoVkypVqiRmHxo/xwUl2n648CM+Pl5d4IESXlzwsW/fPiXeoXxZG7hgZMiQISrDEIIcegWijBi2wW4Id7jwBL0AITg2atRIHn30UWULypN/+ukn1YvQaDd6AA4YMECt0bJlS2WH3n+IqchIhJDIQQIkELwEKAAGb+zpOQmQQGARoAAYWPGgNSRAAiTgFgH2AHQLFyc7hICvegACD8pp0YMvb968ihYEQVzegZ582jh//rwSysLCwpIRRclwlixZJCIiwpK22ZqYjBt5Ic7lypUrybNWn+snITMwXbp0yi6zgTUyZMhg+b3+GYiXYJA9e/YkS1nZrZ+k9x++QAyFUMhBAiQQvATYAzB4Y0/PSYAEAosABcDAigetIQESIAG3CLAHoFu4ONkhBHzZA9AhiOgGCZAACQQMAfYADJhQ0BASIIEgJ0ABMMgPAN0nARKwNwGWANs7frTeMwK+KgH2zBo+RQIkQAIkkBIBlgDzfJAACZBAYBCgABgYcaAVJEACJOARAQqAHmHjQzYnQAHQ5gGk+SRAAkFFgAJgUIWbzpIACQQwAQqAARwcmkYCJEACqRFgD8DUCPF7JxLwZQ9AJ/KiTyRAAiSQlgTYAzAt6XNvEiABEviXAAVAngYSIAESsDEB9gC0cfBouscE2APQY3R8kARIgAT8ToA9AP2OnBuSAAmQgCkBCoA8GCRAAiRgYwIsAbZx8Gi6xwRYAuwxOj5IAiRAAn4nwBJgvyPnhiRAAiRAAZBngARIgAScRoACoNMiSn9cIUAB0BVKnEMCJEACgUGAAmBgxIFWkAAJkAAzAHkGSIAESMDGBNgD0MbBo+keE2APQI/R8UESIAES8DsB9gD0O3JuSAIkQAKmBCgA8mCQAAmQgI0JsAegjYNH0z0mwB6AHqPjgyRAAiTgdwLsAeh35NyQBEiABCgA8gyQAAmQgNMIsATYaRGlP64QYAmwK5Q4hwRIgAQCgwBLgAMjDrSCBEiABJgByDNAAiRAAjYmQAHQxsGj6R4ToADoMTo+SAIkQAJ+J0AB0O/IuSEJkAAJmBKgAMiDQQIkQAI2JsAegDYOHk33mAB7AHqMjg+SAAmQgN8JsAeg35FzQxIgARKgAMgzQAIkQAJOI8AegE6LKP1xhQB7ALpCiXNIgARIIDAIsAdgYMSBVpAACZAAMwB5BkiABEjAxgRYAmzj4NF0jwmwBNhjdHyQBEiABPxOgCXAfkfODUmABEjAlAAFQB4MEiABErAxAQqANg4eTfeYAAVAj9HxQRIgARLwOwEKgH5Hzg1JgARIgAIgzwAJkAAJOI0AewA6LaL0xxUC7AHoCiXOIQESIIHAIMAegIERB1pBAiRAAswA5BkgARIgARsTYA9AGwePpntMgD0APUbHB0mABEjA7wTYA9DvyLkhCZAACZgSoADIg0ECJEACNibAEmAbB4+me0yAJcAeo+ODJEACJOB3AiwB9jtybkgCJEACFAB5BkiABEjAaQQoADotovTHFQIUAF2hxDkkQAIkEBgEKAAGRhxoBQmQAAkwA5BngARIgARsTIA9AG0cPJruMQH2APQYHR8kARIgAb8TYA9AvyPnhiRAAiRgSoACIA8GCZAACdiYAHsA2jh4NN1jAuwB6DE6PkgCJEACfifAHoB+R84NSYAESIACIM8ACZAACTiNAEuAnRZR+uMKAZYAu0KJc0iABEggMAiwBDgw4kArSIAESIAZgDwDJEACJGBjAhQAbRw8mu4xAQqAHqPjgyRAAiTgdwIUAP2OnBuSAAmQgCkBCoA8GCRAAiRgYwLsAWjj4NF0jwmwB6DH6PggCZAACfidAHsA+h05NyQBEiABCoA8AyRAAiTgNALsAei0iNIfVwiwB6ArlDiHBEiABAKDAHsABkYcaAUJkAAJMAOQZ4AESIAEbEyAJcA2Dh5N95gAS4A9RscHSYAESMDvBFgC7Hfk3JAESIAETAlQAOTBIAESIAEbE6AAaOPg0XSPCUAArFSpUrLn4+LiJCQkRNKlS5fku4SEhGSfYQI/v4PJ7hwQ89DQULlx40ayM2F33wLNfrL+94j5OjZOYA0fsmTJIhQAPf6fOz5IAiRAAl4lQAHQqzi5GAmQAAn4lwB7APqXN3cLDAJx0YVlzUeFkxkTFRUlERERSgzSj9jYWMmQIUOy+fz8DhK7c8iTJ4+0atVKFixYwBj7+KyT9b9HzNfvjRNYw4fhw4cLewAGxv920goSIAESoADIM0ACJEACNibAHoA2Dh5N95gAewB6jI4PkgAJkIDfCbAHoN+Rc0MSIAESMCVAAZAHgwRIgARsTIAlwDYOHk33mAB7AHqMjg+SAAmQgN8JsATY78i5IQmQAAlQAOQZIAESIAGnEaAA6LSI0h9XCFAAdIUS55AACZBAYBCgABgYcaAVJEACJMAMQJ4BEiABErAxAfQAbFpqkY09oOkk4D6BChUqyN69e91/kE+QAAmQAAn4nQB7APodOTckARIgAVMCFAB5MEiABEjAxgTQA7BBzY6yJvJ+G3tB00nAPQLsAegeL84mARIggbQkwB6AaUmfe5MACZDAvwQoAPI0kAAJkICNCaAEuF69ehQAbRxDmu4+AZYAu8+MT5AACZBAWhFgCXBakee+JEACJJCUAAVAnggSIAESsDEBCoA2Dh5N95gABUCP0fFBEiABEvA7AQqAfkfODUmABEjAlAAFQB4MEiABErAxAa0HIEuAbRxEmu42gfQxRaVJyc/cfo4PkAAJkAAJ+J8AewD6nzl3JAESIAEzAhQAeS5IgARIwMYE2APQu8HbtPaCJCSI1G2Wy7sLczWvEmAPQK/i5GIkQAIk4FMC7AHoU7xcnARIgARcJkAB0GVUnEgCJEACgUeAJcDux+Tw/6Jl8QeREhebIJ1fKCrlq0UkLnI9Ok661tkkX+2tL8f2X5PJgw/KzNXV3d+ET/iUAEuAfYqXi5MACZCAVwmwBNirOLkYCZAACXhMgAKgx+j4IAmQAAmkPQEKgJ7FYPa4Y3L7VrwMGF86yQL47Inq/1UCYMzteDm4K1oq1crm2SZ8ymcEKAD6DC0XJgESIAGvE6AA6HWkXJAESIAEPCJAAdAjbHyIBEiABAKDAHsAehYHowC4flWUHDtwTULDQmTJByeVALhp3UWVBdjpuSJqk/XfRknkkesqc/CRrgUlT4FM8uOys+q7G9fi5Miea9K4bV65fCFGtm+4JKUqhMtjPQup7zHv3Klbki1HBmn9VEG5dCFGVi44rb67p2pWqd8it2eOBOlT7AEYpIGn2yRAArYkwB6AtgwbjSYBEnAgAQqADgwqXSIBEggeAuwB6Fms9QLgz1+ckz9+PC+jZ1VQWYFaBiBEvafqb5YVu+rJTyvOyY4/LsnLU+6RyMPXZVTPvTJvbU0l9C35IFKGv1dOZQtOfeWQTF1RRTKGhshzD2+XWd9Xl22/X1LiYP9xpWXm60ekRLlw2fnnZWnbraBUqp1NNq65IPVasOegO5FkD0B3aHEuCZAACaQtAfYATFv+3J0ESIAENAIUAHkWSIAESMDGBFgC7Fnw9ALgqB575KEn8sv9j+SxFABf67VXmrfPJw+0yqM27NdymwyaUFauXo6VVQtPyxvzKiZ5FnMGtN0hA8aXkUXTT0iZe7NKtftyyKZ1FyTq9C0JzZxeLp67LU8OLCZl783qmRNB/BRLgIM4+HSdBEjAdgRYAmy7kNFgEiABhxKgAOjQwNItEiCB4CBAAdCzOOsFwJfa7VRCXK1GOS0FwKGdd0v73oUTM/UGPrZTug8pLnFxCakKgPMmHpMaDXOqbD+M7DkzSP6iYbJ60Rn59rMzUqFGhAyeVNYzR4L0KQqAQRp4uk0CJGBLAhQAbRk2Gk0CJOBAAhQAHRhUukQCJBA8BNgD0LNY6wVA3PRbsnwW6fBsEUsBcOaYo1KkZJi07V5IEuJFutT5r8xYVV31CEwtA/D7JWckb6FQ6dK/aKKxR/dek1IVw9VFI13qbJLlO+p55kiQPsUegEEaeLpNAiRgSwLsAWjLsNFoEiABBxKgAOjAoNIlEiCB4CHAHoDux/rw/6IFAmBsTLz0fa2UZAlPL2P77pPaTXJJ7vwZ5ZN3T8iUZVXkxKHrMm3EYdUbsHTFcJk24pDUaZJLDu68KsXLhUuHPoXlP5OOq8tCXn2/nPx97KaMf36fvPlJZcmaLYO88exedQlI/Qdzy5g+e6VyrWySM28madAytyyf87eUqRQuly/Eyq0bccoODtcJsAeg66w4kwRIgATSmgB7AKZ1BLg/CZAACdwhQAGQJ4EESIAEbEyAJcDeCV5CgsiVizGSPVfGFBe8eilWMmdNLxkypHN748vnYyQsS3oJzRyinr0YdVtCw9JLlqzp3V4r2B/wRgnwiRMn5MqVK6Yoc+XKJYUK3bnB2Rtjx44dUq1aNW8slWSNffv2ScmSJSUsLCzFtY8ePSoffPCBHD58WCZNmiTlypXzui3GBc+cOSPPPvusdO/eXdq3b59sP18x8blj3IAESMBtAiwBdhsZHyABEiABnxCgAOgTrFyUBEiABPxDgAKgfzhzl8Ai4A0BsG3btlKvXj2JiIiQN954Qxo2bKj+QCTLnz+/+swbY+fOnUr8g1hXvnx5byyZuEbOnDllwoQJ0q9fvxTXrVGjhixdulTOnz8vlSpVUj77cly9elU6d+4sffv2FXA2Dl8y8aVfXJsESMAzAhQAPePGp0iABEjA2wQoAHqbKNcjARIgAT8SYA9AP8LmVgFD4G57AMbHx8u4cePk9ddfl9u3b0vWrFll2bJl8uijj8r27dvlyJEj0qFDB6/5C1GxTJkyXltPW+ivv/5SmYoZM1pnrkJse+SRR+Tvv//2+v5WCx46dEhy584tyKTUj5deekmmTp2qPvIVE785yY1IgARcJsAegC6j4kQSIAES8CkBCoA+xcvFSYAESMC3BNgD0Ld8uXpgEvBmD8Bdu3ZJ1apVlehXqtS/vRiPHTsmn332mVy/fl169uwpZcveual5w4YN8t1330lMTIw88MADUrx4cfn555+lcePGau6KFSvk/vvvV2LiuXPn1L/z5cuXpAzWuEarVq0SQW/btk1WrVql1ipRooRap2DBgkkCkZCQIPPnz5ebN2+qvdatW2e6/4EDB2TixInyxx9/yIABA6R3796SOXNm+eabb9RnyCDs06ePEurg//fffy9169aV0NBQWbhwoTz88MOyd+9elRmJ7MHVq1er+Xnz5pUZM2ZI0aJFFRv9OH36tHz66afyzz//KJ5gW6FCBXnvvffkk08+kWeeeUatD2760mArJq7wCMxTSqtIgAQ0AuwByLNAAiRAAoFBgAJgYMSBVpAACZCARwRYAuwRNj5kcwLeKAHWEECsQgktylbTpbvT2/GHH35QpbUom128eLH85z//EWTSjRkzRmWuzZ49W6Kjo2XgwIGyZMkSadCggcrEq1+/viqvhdiG9ZCZh0zD/fv3KzERw2oNfIfsOJTKffTRR4IehZUrV5bLly+bluz+9ttvqswWmX1W+0dFRckLL7ygBMhBgwap3n8Q7CACQpCDCPjcc88p3zJlyiQQImF/4cKF5ezZs/L+++9L69atpUiRItK8eXMlfp48eVJq1aqlyqfbtWun9tcEStj08ssvq2zKAgUKSOnSpeXDDz9UQinExxw5csiQIUMU14MHD6bKxB0eNj/SNJ8EHE2AJcCODi+dIwESsBEBCoA2ChZNJQESIAEjAQqAPBPBSMCbAuArr7wiv/zyixLeMCDcoVwXnyFzDSIfxDj89+mnn1aZchDLMNavX6/ELQhb8+bNUxltELaQ9YaSt5CQEOnUqZNUr15dhg8frta0WmPz5s0q2w+Zh8iQW7NmjbpEA/82GxDWvv76a5W1l9L+EOr69+8vTz31lCxfvlyGDRsmKNFNn/7O5TPFihVTGXtaNiMEQ8yB/eHh4WrtuXPnSseOHZUoijU2bdokN27cUGIhREaU+0IQveeee1SWIHoeIjsRpdXghWw/iJToCditWzeXmECkdIdHML4H9JkE7EKAAqBdIkU7SYAEnE6AAqDTI0z/SIAEHE1A6wHoaCfpHAkYCECYQ2mqNwb64yF7D1l3GChTHTVqlLoEBP0AUR4LkRBZghDDkDmnHxAHUeoKwQzC3Zdffqmy/lC6ilGxYkWZPHmyyq7Djbhma2AexD4IiyitxZgyZYoSGCHymY3nn39eCXTINrTaH6XC2bNnF2TmQZSEGAkxDjcBawP+ffzxx9KoUSNlG0p38+TJo76GbxBDIe7BtieffFKJouADERDZgShzxli0aJG89dZbglI/jK1bt0qzZs3k0qVL6t+w49dff1XioCtM3OXhjbPANUiABHxDgD0AfcOVq5IACZCAuwQoALpLjPNJgARIIIAIoAfg9XzTA8gimkICvifgzR6AKG8dOnSoyvDDGD16tGzZskWVsSKDTRvotYeSV1xkoR/ffvutKnvFLb8YY8eOVWXCEBJv3bqVmAWHTDurNfAcMuRw8Yi2PsRCPAMx0WxgLfTjQ/ad1f7IHkTvQk2cvO+++6Rr164qIxAD2XkoC8ZlIsePH1f7o4efNuAbsgH37NmjPqpSpYqyB5l5yHiE6If+hxgjR45U4p8mWKJsGn0KIT5ifQiJsAOipJYZmBITd3n4/tRxBxIgAU8JsAegp+T4HAmQAAl4lwAFQO/y5GokQAIk4FcCKAG+WnioX/fkZiSQ1gS8VQJ88eJFleEHEatp06bKrenTp8uCBQtUBhsGbgnGhRy4vAKC1bvvvqs+R6YcLsPAJRvI9vv888/V50888YTUrl1biYo7duxQl3NoWXAQ2MzWwHO4cAMiGfruQTCDAIa9sJ7ZwAUea9euVf0KrfZfuXKlyl7UsiXhA/oBIlMPA2XB2bJlk5kzZ8qsWbPkiy++kB9//DFxO/iGLEj07IuNjVUZhxA6kXGInoIQ87SMyLffflsJgugnCF6PP/646gGItbEmREeUR7vKxF0eaX0muT8JkIA1AZYA83SQAAmQQGAQoAAYGHGgFSRAAiTgEQEKgB5h40M2J+ANARDiGG7bnTNnjgwePFj15kN5KsQ6XHgBYQxiHS64QIZdZGSkynyDMIdSX9yWi7JglMUii+61115TVFHein56KPv96quvVO8/9Otr27atEr/M1sBzuFkYPQSx/kMPPaTKbJGNiMw644AtsG3atGmqd2H58uVN94eYiD01cRLPIQOwRYsWSshDqS9KjVHei95/8EsTOLEnfMPasAMiYp06dRIvS0F5L0RI+AYhFJeDoN8gBEb4D7tQWo3yYuwLXlgPPME8NSbu8LD5cab5JOB4AhQAHR9iOkgCJGATAhQAbRIomkkCJEACZgTQAzAuYyThkEBQEUgfU1SalLxzq66vBm7BRakqst60ER8fL2fOnFEiV4YMGTzaOqU1cAEJsuogPnpjQOzTi4PamvABF3joffPGfjExMYKsSvAxDnyOiz3CwsKSfWfFxNs8vOEj1yABEnCfAHsAus+MT5AACZCALwhQAPQFVa5JAiRAAn4iwB6AfgLNbQKKgDd7AAaUY142Bj37cJkJynE5SIAESCCtCLAHYFqR574kQAIkkJQABUCeCBIgARKwMQGWANs4eDTdYwJ3WwKcLl06j/fmg4FBAJmSHCRAAvYgwBJge8SJVpIACTifAAVA58eYHpIACTiYAAVABweXrlkSuFsBkGhJgARIgAT8R4ACoP9YcycSIAESSIkABUCeDxIgARKwMQH2ALRx8Gi6xwT80QPQY+P4IAmQAAmQQBIC7AHIA0ECJEACgUGAAmBgxIFWkAAJkIBHBNgD0CNsfMjmBNgD0OYBpPkkQAJBRYA9AIMq3HSWBEgggAlQAAzg4NA0EiABEkiNAEuAUyPE751IgCXATowqfSIBEnAqAZYAOzWy9IsESMBuBCgA2i1itJcESIAEdAQoAPI4BCMBCoDBGHX6TAIkYFcCFADtGjnaTQIk4DQCFACdFlH6QwIkEFQE2AMwqMJNZ/+fAHsA8iiQAAmQgH0IsAegfWJFS0mABJxNgAKgs+NL70iABBxOgD0AHR5gumdKgD0AeTBIgARIwD4E2APQPrGipSRAAs4mQAHQ2fGldyRAAg4nwBJghweY7pkSYAkwDwYJkAAJ2IcAS4DtEytaSgIk4GwCFACdHV96RwIk4HACFAAdHmC6RwGQZ4AESIAEbE6AAqDNA0jzSYAEHEOAAqBjQklHSIAEgpEAewD6Puobf7ogIenTSZ0mOX2/GXdwiQB7ALqEiZNIgARIICAIsAdgQISBRpAACZCAUADkISABEiABGxNgD8CkwbtxLU4WvR8p6UJEMmdOL1cvx8pfB69J//FlpGCxMI8iffl8jPRqslVW7Krn0fPGh1KzMfpKrCycekKKlckirZ4s4JU9nbYIewA6LaL0hwRIwMkE2APQydGlbyRAAnYiQAHQTtGirSRAAiRgIMAS4H+BJCSIDOmwSxq3zSNtuxdK/GLHhksSmjm9VKgRkez8xMYkyJoVZ+XhztZCGwS57g23eEUATM3GEuWyyG+ro2TLrxelfLUIafdMYZ55EwLsAchjQQIkQAL2IcASYPvEipaSAAk4mwAFQGfHl96RAAk4nAAFwH8DvOOPSzL+uf3y+ba6qmRXG/FxCQLhLfpyrHy94JRkzBQiufNnkiaP5pW5bx6TfduvSstOBaRhy9xJvn+wY361hF4ARDagfg1tjqvHLDUb02e4Y/fMMUelQJFQCoAWYCkAunriOI8ESIAE0p4ABcC0jwEtIAESIAH1e030TYk6f94tGHly55Z0127cSnDrKU4mARIgARLwOgH2APwX6bLZJ2XD9+dl2pdVTTn/feyGEvPKVY2Qvg9uk1EfVpD/bbosh/dckwHjS4vZ90VLZ04iAFrNcTWwqdmorUMBMGWi7AHo6onjPBIgARJIewLsAZj2MaAFJEACJEABkGeABEiABGxOgD0A/w3g4hmR8uea8zL962qWUb0UFSMXzt2Wd4cdkn6vl5LIw9cTBUA8ZPy+cu1sSQRAqzn6DSESnj15S32Ut1CoQETUhis2Yi4FwJRfTPYAtPkPLppPAiQQVATYAzCowk1nSYAEApgAMwADODg0jQRIgARSI8AS4H8J/fHjeZn2ymFZuq2upPu3AlhNuH0rXlbM/VuiTt+Spo/lk1ljj0rf15IKgBDnjN8bBUCrOfo4/bLyH9m87qL6qEbDHNKsXb7Er1OzMVNoiJpLATDlk88SYGs+ly5dkl9//VXKlCkjlSpVSjJx1apVkj59enn44YdT+9GS7PtNmzbJqVOnpEmTJpI9e/ZUn9+4caOcOXNGmjVrJhERyftvprqABxNS8s8X9mzZskWuXLkiTZs2tbQ2NW53ExMPEPEREkgTAiwBThPs3JQESIAEkhGgAMhDQQIkQAI2JkAB8N/godffgLY7pMOzRVR/P20gI+/Q/6JlxZy/ZdDEslK6UrgM67Jbug0uLpFHrsuhXdHy4ltlZECbHcm+NwqAVnNcPUKp2di4zR27KQAGhgC4YcMGmThxoqRLl07KlSsnp0+fluLFi8vo0aMlLMyzW6VdPSt3M++dd95R4hv+qx///POPVKhQQaKiotxePiEhQerUqSNz586VatWss2y1hePj46Vq1aqyePFiqVy5srzyyisSGRkpixYtEqwFcXLlypVSunRpt22xeiAl/4z2uLrp7t27pUePHrJ169Ykjxw9elR9Pn/+fCW2Wo3UuN1NTLCnlX2u+ufUed7g4qtz6lTmKflFATAYo06fSYAEApEABcBAjAptIgESIAEXCbAHYFJQF/65LR+9dUxy5c0kJcuHy5VLsfLfny9Il/5FZfMvF+TA/7F3HuBVVFsbXtQEQpfepPdepUkRLigdRKogCIpIEwURRZEiKgIqHRTpIqAiINJBEeGKNPlBepdOaKEEAvzPt70TJ5M5OSU5JzNzvv08Pj+czN57rXftOffPx1pr746Q4hXTys5frkmtZzILBL4P+hyQZzpkl9sRD+TQnpg/b9srPTKcUQAAIABJREFUt6xZfEEmDj0qQ6cWlz1br8VaA894M+KysVCpMNXHcNXCC5IuY3Kp+XRmqdciS4xLTbzZy6nPBrIHIESefPnyybBhwxTO//znP1K/fn0ZNGiQZfF++umn8vfff8uYMWNi2IjsQIhVvgiAWOiJJ56QqVOneiQA4nkIhfPmzVMC4MGDB6VPnz6yZs0aZdPmzZulWrVqkjx5co853rt3T+bOnSsvvvii6Rx3/unt8XTTyMhIJf5Vr149xpTffvtNKlSo4JEQHBc3dza7s9OVfdo8d8zcrW+Xnxv9dMfFU798Oaeeru3Nc3aPI3sAehNtPksCJEAC/iNAAdB/bLkyCZAACfidAHsAmiNGye/18PsSmiqZpM3wr8CAW3zD0ieX5P+7bRezb1y9L6GpkwnKb81+btzBk2c8CbwrGz2ZG+zPBLIHoFEA7Nu3r8pgmzBhggrD7Nmz5dSpU5IpUybp2bOnIKNr8uTJ6meVKlWSZs2ayVdffSW3b98WZI1FRUUpIUzLGluyZIkcOHBAfd6jRw/JlSuXzJkzR82/fv267Nq1S7p27Sq1atVSWX36tSGgTZo0SUJCQiRnzpzSpUsXNQ8CIISL3Llzq+zFV155RWUwGsUmo+0oDzaO7du3y7JlyyRNmjQyZcoUWbp0qRL2PJmrF9zGjx8vNWrUUFmEe/bskR9//FG6d+8uq1at8sjXhg0bKtEVmUTdunWTli1bxvLdnZim2ZMtWzZTbrAJvBEr2Nq4cWP56aefVJadXvBF6S8+v3//viqnRhx85Xbz5s1oUdYYX5wd48CeiO+dO3ckLCxMSpQoEW2fcb6R2UsvvWQat1mzZqlzAlt2794t7dq1U+d4w4YNUqZMGXVezc46zosnNpvxiuudMJ4t/B3vF2y8cOFCrNjDXv3ZgJ9a3F577TWVpYn3qkmTJrJ48WKVyYv32J3t+nOaNeu/rRzAYuPGjUoYvnv3rspsfe6551S5O7iZvZPYF+cI5fA4Y/DJlV1G1nj/33rrreizj3Nh/I6x+v8msAeg1SNE+0iABIKFAAXAYIk0/SQBEnAkAZYAOzKsdMoNgUD2ANQLgMePH1ciwvTp05VA9OWXXyrBBGJgv379VKbbpk2bpFevXurnKHFt2rSpLFy4UL777jv1f/FzCFiHDh2Sb775RgkJEAIgAuLZffv2qSy5zz//XD3/yy+/qJJjiAcdO3aMsXaxYsWUqFe5cmVVbrto0SIl9EEgwvoQIjC/Q4cOcvjwYUEWkZYBaGY7BEj9OHr0qBLB0McuXbp00RmAED6MfhvnYh29APjgwQPVf1AbEEchPJ04ccIjX8Hmiy++UPtOnDhR+WP0HcKePsMRgtbAgQNVGXeGDBmi7YFgapz7559/qvJkxAkC79ixY9XciIgIlQGqZU2CybPPPitbt24V+ARBEyIuSqu14Q23Nm3aRNtsjC98Ng6UYF+8eFHefvttJcyi/6Bmn9l8PTNXMYcIC0bIroRYBwENAjI4VaxYUXbu3Cnr1683jbk7m13xgrhm9k7ABuPZypEjh4wcOVJGjRolWA99KI3xg73a2QAzfdxwztADEtmrZ86ckTp16siRI0divU9mvLVzindbPyAe4mewB/GoWbOmEh1TpEgRyzaI6D/88IMSHyEYZs+eXT3jyi6zOEH81Pxzx9yK/wPCEmArRoU2kQAJBCMBCoDBGHX6TAIk4BgCFAAdE0o64gWB+AqAEI9OnjypdsyTJ48SzVwNCIAQC1DGCaEPv8RrmVnIQkMZKAQJ/PIPcSF16tQqswiiHX6GASEPIgt+4cdA/zv8GaLG888/rwQljPLlyyuRAllE+DmEJQgFEPqwJjL5jGtDfEBGEwS4cePGKSECAiBs0XoAQhyEGAgRQxPIzGxHVpJ+YD44admOWinr+++/H8tv41ysE1fJrV4A9NRXvZiF9Y2+6/3Dz8EOYhaypTJnzhzDHuNcsEMWF7LJMJBpBzHHKAAikxGiD0RIDGSYQdBBj0NteMPts88+i46JWXyN5xKiMc7NRx99JMjwQyagJgCazdczcxVznE2cO2R36gUq7I2Yw1eIb8azjpi7s9kVL/TSNHsnPvjgg1j7QCTVzojGwxg/COjeCoDubMdecQmAYAMBG+PVV19VcYBobLRt9OjRSvRv3bq1RwKgWZyQAaz554ndXnydBuRRCoABwcxNSIAESMAtAQqAbhHxARIgARKwLgH2ALRubGiZ/wjEtwcgRBQIdhjo59epUyeXxuozAEeMGCHr1q1TWXzIyGnQoIGaj2w/DIhMEAGQpYUsQQgE+LNRAETGHvrzYb3+/furzD8M9JkbPny4EgnMRDF8rl+7QIECSuhDht+AAQNU1pqZAAg7NGFFEwDNbIfQqB8QMVGaDAFDE4MgFEHkMPptnIvn4yMAGn2F33oxCzYZfTcKgMagavYgM9M497333lNZnMayW6MAiJhBWARrjCFDhkjSpEmVKKcNb7hBPNRiYuaz2cGEUIc4QPhdu3atKgNGhqI7Zq5i7okAiBJUs5i7s9kVL8RKLwBq7wSERuM+EOD1AqBZ7H0RAN3ZDvaeCoB4J1CSjaxJ49kCu3feeUcJtp5kAJrF6ddff40WAD2x23/fvr6tzB6AvnHjLBIgARJIaAIUABOaKNcjARIggQASYA/AAMLmVpYhkFg9AJEVhpJIZPNAuEOpLzII8Qu+NlDaiIw7XEKAnyEbSC8AYg18jpJTiHKFCxdW2UO4pRafo9wWPcLMBEDj2vnz55dp06YpoQ2iCS4qMQqAEPCwLuamTJkyWmwys90YYGR4IQsRgpleAIS4afTb7HDERwA044jSSJQfI6OvatWqsXz3VADEJSJGbihHhYADwUo/jAIgxLf58+erTFAMZG8icxD/acMbbvq+hWY+G7lqz+BzlP8iGxMZYxAA3TFzFXNPBECUqZvF3J3NrnjhvGsCoP6dwBk27rNixYoYAqBZ7HHJjHY2wEYfN1xEs3r1alXirC8Bdmc71vFUAERrAGTh4p02ni30O0TWL0R6vQDoyi6zOOnPvid2W+bL+n+GsAeg1SJCe0iABIKVAAXAYI08/SYBEnAEAZYA+z+M29aFq1t4q9TNqDYz/t3/FnAHI4H4lgB7ShSCAn4ZxwUEEPmefPJJJdCh2T9KMBs1aiStWrVSGYDoPwchBqWkEL4gyOAyCWSKQQBEqSeEPvRSg4jYu3dvOXv2rLo4BBdJoPeaJhIgWwiCBUQm/LLfuXNn1csPpb36tVGiCntwCQUywVBiiFJU7IeLRJDNhnmwG/tAVMSFDli3SJEisWwvXbp0DDQoL4WPEBrxPIQv2I1MJqPfxrnoyYZeZbhsAXsiM0obyGZC1iXWAicwcecrOG7ZskVlO0JoQX8/9FbT+44YaP7Bbv3Q24OLJBBb/VxkeqLUtGDBgpI3b151+QV4QqQBO9iHOEG4wqUMyHiEuPrXX38pYUnf39AbbrBDsxmZqcazYzyrKKlFiTgyB3FJR4sWLRRH2IcekMb5emZt27ZVPurPK+KG87Zy5UrVAxHl8XgOf0ffRDCAfThLZjEHi7hsdsUL9pq9E7gox7gPzh3OCLJAsdfgwYNjnXsI39rZwLv69ddfR8cNInvt2rWlefPmKrZ4R5HJC5Zx2a4/p2AcGhoaHQ6U4uN9xRroDYqycAi/2Nv4TmJfcMT5wRmFSHj16lXVWsDMLly4Y2Rw48aNaP8wD+0C9N8xnn6nJdZzLAFOLPLclwRIgARiEqAAyBNBAiRAAjYmEOwC4J1bD2TBhNOSJKlIqlTJ5Ob1KDl56Jb0HllIcuT995e1+IQYt/52q7tDvv3zCbWM8e/xWRtz3fkQcSNK5o4/JXkLpZbGHbPHdztHzA+UAOgpLAgyyB5D/z8MCEz4M278xIAgB0EP5Y0oE0Ymnn6Eh4erZyHouRvGtbE3hBrjXFxQgWchOJjd7qvtY7TdbH/Ylz59+ljreDLXnT9x/dzoK569cuWKYg0xxpXvnuzpai5uXgY7iL5xDWSYoQwctrgavnAz89m4PrIGkTWXJUuWWFu7Y4YJ8Ymb2VxPbDbycvdOuLPRLH76s2EEAzEezHCO9cMT283iCwEQoiMug8FZ1N51ja/xncTFMhDsIO7hUhPEEMOVXWZx0vvnq92evBv+eIYCoD+ock0SIAES8J4ABUDvmXEGCZAACViGQDD3AHz0SOT1Z/+UOs0yS7MuOaNjsnvLNQlJlUyKV/hHfHE3ou4/krXfXpCn25mLaxDgutT8I1oANP7d3fpx/dydD/mKppbNKy/LHz9flWLl0kqr7rnis51j5sa3B2CgQRh7AAZ6f+5HAlYjYPd3AgKg/hIQT/kaL1nxdJ7dn2MPQLtHkPaTAAk4hQAFQKdEkn6QAAkEJYFg7gG4+7drMvKVA7JoZ1VVoquNhw8eCYS1iOtR8sPss5IiZVJ5LFtK+U+bbBJ+6Z4sn31OPVqkbBqpVDujzBh1XP7adVMatc2uMuzWLL4gF89GSroMyaVJpxxy+9YDlwIgsgGNe3hzEN35kCz5P35NHnZMsucOoQD4P7iB7AHoTTzNnkU2GXrmIRsMZZTGUtn4rs/5JGA3Ak54J3CJEMrr0YcRl3Z4OtasWaPKmVECH0zfBewB6OkJ4XMkQAIk4F8CFAD9y5erkwAJkIBfCQRzCfDiaWdky6or8un3ZU0Z/338jiBbr2jZtPLyf3bKO1OKy7xPT0mzzjmkZOV0sm1tuDzRIJP89PV5ObLvlvQZWVB+Wnheju67Jb1HFJTJ7x2VfEXD5MkmmV0KgGZ75CmYyuOYu/NBW4gCYEykVisB9jjgfJAESIAEgpAAS4CDMOh0mQRIwJIEKABaMiw0igRIgAQ8IxDMAuDXE0/L1rVX5PMfyrmEde3yfQm/eE/GDTosPd8rIOu/vyhXL96Tjv3ySuHSadQ8vQA4rPt+KVQ6jZSrnkF+3xgul89FSq/3C8ZZAmzco1TldDHsgUh44Uyk+ixLzhDRC4Se+IB5FAApAHr2jcCnSIAESMB6BCgAWi8mtIgESCA4CVAADM6402sSIAGHEAjmHoC/rbkin755RL7ZWVWS/FsBrCJ7L/KhfDvjbyXg1WuRVaYOPyYvv1tAipRJIysXnJcf559XPQIHfFw4hgD4Zoe9UqFmRpUhiJE+Y3LJmDWlSwEQAp5xD6MAuGn5Jdm+8apar0LNDPJUq6zRp8+dDylDkqpnKQDGfGED3QMQt3rixt66devGukQgPl8lKIX87rvv1CUCTZs2jc9Slp67YsUKdYEIbkF16kgMH709l9u2bRP0rsMt1vpLK5waE/plHQLsAWidWNASEiCB4CZAATC440/vSYAEbE4gmHsAotdfn2a75dmXckvd5v/ehomMu8P/FyHfTv9b+n9YWAqWDJNB7fdK5wGPS+qwZFKgRJjcv/dQ2lf5XZbsfkKV/R7+M0L6flBIPh9yRGXpte+dJ/pkxHUJSJ+mu2PtYRQA4zpi7nyo0/QfvygAxqQY6B6AuMGzSpUqMmPGDClXznXGqbdfJwMGDJAWLVoI+mP16tXL2+m2eR43thYvXlzdgurUkRg+ensuHz58KGXLlpWvv/5aSpUq5bhQ7N27V1544QXZsWOH43yzu0PsAWj3CNJ+EiABpxCgAOiUSNIPEiCBoCQQzCXACDgu9fjig+OSKUtKyV8sTG5ci5L/rg9XAt72TeFycHeEFK+YVnb+ck1qPZNZTh25LYVKhsn18CiJvPNAZQXu235DPuhzQJ7pkF0guA3v+ZeUqpROMmZJKTUaPSaH90bIxKFHZejU4lK5TkZ1SYj29z1br8Xao22v3F6dxbh8KFQqTPU5XLXwgqTLmFxqPp1Z6rXIEuPSE682c8jDidEDEDd+Tp06NUEFwMKFC8v27dslQ4YMcu/ePZk7d668+OKLDonSv25cu3ZNChUq5GgBMD4+xif23p5LCNjz5s1zpAAYGRmpxL/q1as77h2yu0MsAbZ7BGk/CZCAUwhQAHRKJOkHCZBAUBIIdgFQCzpKfq+H35fQVMkkbYbk0WcBt/SGpU8uyf93my5+cPXyPQkJTSap0ySLfu7G1fsSmjqZaCW3mIe/h6T6pwQ3rmG2h7s5Zj935YMvazl9TqAEQIhzy5YtkzRp0siUKVNk6dKlSgCcPXu2nDp1SjJlyiQ9e/ZU5a3auH//vnz66ady584dCQsLk9dff12WLFkiBw4ckKioKOnRo4fkypVLFi9eLF26dBFkAdapU0eWL18u+CW5W7du8txzz8msWbPUkq1atZK8efNGr79lyxb1HMo4v//+ewkJCZGcOXOqtTBmzpyp7EqSJIlcuHBBXnrppTjtxZyNGzcq4eTu3bty+vRptT/WxzD6ir8b1zeet59//lnwH2x49dVXJWnSpNECIEpQJ0+erKZUqlRJ3YysH7hZFdwff/xxWb16tUDg0kRRI8esWbMqf8GzSZMmium5c+ekb9++qtQ1rn2wp9FOxBo237x5U3bv3i3t2rUTZPZt2LBBypQpI3369JGvvvpKbt++LceOHVPxxGcQN80EQCM73AQ9adKkGDGDaDVo0KDo2IOHO7t9OZcaY00AzJYtWyxbzL439u3bJ99++60gexBCdf/+/U3PM86rr+zA2Mhlzpw5ypzr16/Lrl27pGvXrlK1alWZNm2agFnz5s1VGTNijtt08Q7hZl5kAYKn2ZpO/160sn8UAK0cHdpGAiQQTAQoAAZTtOkrCZCA4wgEcw9AxwWTDnlMIBA9AI8ePSqNGzcW9FlLly6dEqKQAQihDOLQhAkTpF+/fiqTCqKeNlAmfPHiRXn77beVeAgBAwIbhCqIgOj1B1ElZcqUkjlzZjly5IgSVr744gu17sSJE9VSyAZEf0CIfCid7dChg6xZs0aJUx9//LF07txZiU6VK1dWZZ2LFi2SokWLCnrRjRw5UkaNGiXwAeJkXPZiL4hlEOPwPGyvWbOmElO2bt0aa26OHDlirA+BUT8OHjwonTp1UnMhakK0g7ijZQB27NhRlTvXqFFD/dzY+zAiIkLy5MmjGEFgK1mypBLbVq1aZcpxwYIFgt52iM2ZM2eUEASm7vYxs/P555+XDz/8ULH/448/lHi6efNmJdhVrFhRdu7cqfZCXBYuXCibNm1Sgu2hQ4eUKKjPcvzyyy9jsYNtZjHTx96d3b6eS6MACJ/MbNHH8uTJk6pvI2KZPn16xQZiq9l5hkjqKzvsY7Tl8OHD8vnnnyvOEIWHDh2qxL2VK1fKkCFDFFuM3r17q+cgMuPs5MuXT70vmO/OP4+/cPhgvAmwB2C8EXIBEiABEkgQAhQAEwQjFyEBEiCBxCEQzD0AE4c4d7UCgUD0APzkk08EwgSEPgxNAHz//felQoUK6kIQiGQQnZDppY1vvvlGCWQfffSRNGzYUGXwQVh69tln1SPly5dXYhWymeISAPELM7LgIPigZHPEiBHy66+/qkyxEiVKqHUg1iHjDQLkuHHjlHAHARDZWBDeMFq2bBmnvXgGAiD8O3HihJqDrD0IKb/99lusuW3atImxvvE8fPbZZyqzDpmNWBcZkHv27IkWx1555RX1OQQdcDQOvYiDnyFjDSLQm2++acrxr7/+MhUA3e1jZieyyxAbZHoiGzJ79uxKRNLiD3EW4iLESC1DEwIl/oxybr0A6Iq7Wcz0AqA7u309lxpnfQmwmS36eEBY279/v2KCgexWnGOz83z16lWf2UHENtoC7to5xp+LFSumzg0yEQsWLKjON4RisIMgiGE8O+78s8J3WbDYwB6AwRJp+kkCJGB1AhQArR4h2kcCJEACcRBgCTCPRzASCEQJMAQqZKCNHj06WgCCEDJw4ECpX7++ymDDgIgHcUI/ICDhWYhzGTNmVCKYlumG/mTDhw9Xa8QlAGI9ZPlBaES2WooUKVSJJWz64IMPlF0QH5EZCLFt7NixpgJggwYN3NprFADhI8qXUW5s9BUCmF5gNJ4/ZB4iUwuZWRiwG5mJmjgGYQ1ZktOnT1eiI/6sH64EQIiSKD81cgQDswxAd/uY2emLiAXxasyYMUqo1AuAZtyRzWkWM70A6M7u+JxLcNYEQGRfmtmijwVEZzCBuKwNlIabxQHn0lvxVGOHDEOjLa4EQNiBs49SdZwrCOwQAjH0Z8fV+xGM35dW8JklwFaIAm0gARIgAfxv5V25fOWKVygyP/aYJLl1J/KRV7P4MAmQAAmQQIIToACY4Ei5oA0IBEIARFYfsowglGBoGYAQriA4vPXWW6akkO2GklyMevXqqSwyiIUQsJC9hLkoK0YppV4ARMkoyou1/m+Yv27dOlUu++6776r9Ib6g59wbb7wR3Q8Ngg5EumHDhpkKgJgfl73YxygAop8esgrRg88415hhaISAUmT4grna0PfH0/igjxvWRpaWfrgSACEuIcvOyBHlqNgLZbv6EmB3+5jZicw+b0QsZMTBhz///FOVdOsFQDPuWg87Y8z0sXdnt6/nUmOsCYDoq4iMR6Mt+lighB3iJsqgtQHxzywOEH19ZQdR12hLXAIgzgz6/iETERmR2tCfHTPWEBwhHCJOHIElQAEwsLy5GwmQAAm4IkABkGeDBEiABGxMgD0AEy5429aFq9t1q9TNmHCLciW/EAhED0Bc4tGoUSPJnz+/FClSRObPn6+y2rSyXoh6uEgBpZ4QI7Qxfvx4dQEBhD/0RcOFILiUAr3U0FcOJaPI2INwBeED/fxw2QRKWZHNB+EN4iJ690EwxPOYh4y8WrVqqUsoIGAMHjxYCYnVqlWTtWvXSuvWrVWZLD5fv369yqyDuIP+eciScmWvJgBiH9h+/PhxVXYMoQl/Ns4FB/36xgBDFGvRooWkSpVK9UdEb0H0ZINwiQsbUCINu/AZ+uYhc1E/IHqCKXzC5SvPPPOMoOwa3HHhipEjMhJr166tLoXAZSnIVsMa8CWufczsRCYhesyhryB6yLVt21b9HT0awRc+IK4oH4YQCQ7oDYhzgaxIzUecGzPuYGcWM2RaarGHPyjvdsXH13MJxhDy0GMQ5xEXxEBwNp4ffSwePXqkLmDRekTi0g3MN4vDO++84zM7s7OMXpcQdnFmIIoiGxa9ADVxvX379io+OGvaQKk8bMMclKEbWaN/JcqFIRRzBJYAewAGljd3IwESIAEKgDwDJEACJOBAAuwB+G9Qj/xfhHw96bQ8iHok7V7NI8XKpfUq4rjNt1vdHfLtn094Nc/bh/dtvyELJ58WSSLyeKHUcuNqlERFPZTnX3tccuQNlS2rrsgfP1+Vx7KnlNNH7kjrHrmkSJk03m7j6OcD0QNQA4ibW3EBgv6mX/wMIh9EudSpU8dijewlCExZsmSJ/hnWgYCCklhX48qVK2rN0NDQ6EdwiQj2x9D/WbMB4lRca2oLxWUvBB70D0QpJvaGnfoR11xXvkDAAQPcGGwcEJ/AzbiPJ4fWjCOEROylcdLW8WSfuOw0swf9CCFMoYQYGZzI/ItrGNnh72Yx08feE7t9OZdGO13ZYnwO2ZooBYbgjTJ0DE/Os3GduNh5aou2JkRhXLSTPPm/t7678+/BgwdKWIUfHIElwB6AgeXN3UiABEjAFQFmAPJskAAJkICNCbAEOGbwpo04LvciH0qfkQU9jurDB4/k4SORu7cfSJeaf/hdAIRhYwYckmy5Q6TzgMeVnV+MPi5H992S0fNKyYalF6XWM5klRcqksuOXqwKfpq+NfVmCxw468MFAlAA7EJtLl4wlwMHku7e+QsTSXwLi7fxgfj4h2P3www9KeEXZNS5M4bAHAZYA2yNOtJIESMD5BCgAOj/G9JAESMDBBCgAuhYA1y75p7fYrZtRguzAhm2zSekq/2RSrfrmgiDj7+a1+3L25F0ZMKaw+lwvAK5ZfEEuno2UdBmSS5NOOeRa+H1ZPvuceq5I2TRSrcFjPp8sowC4aOoZ2bP1uoyaXTLGmof3RsjQrvtk4R9Vfd7LiRMpACZsVHGbMcor0bMQl1dwmBNABhl6QCL7rVmzZjFKv8ksbgIJxQ4X1BQoUECV+mrZiGRvfQIUAK0fI1pIAiQQHAQoAAZHnOklCZCAQwmwB6BrARA9/ZbOPCtvTy4mf/73uswac1JmrKsgm5Zfkq1rwuWtCUVl29pwWTbnrHwwt5RE3IiKFgB/WnheZeT1HlFQJr93VPIVDVMCXbPOOaRk5XRq3hMNYpc2enrMIABCmKz1dGa5fP6e7Pr1mvT7sJAqAdaPZbPPyvEDt6XfaDat13MJRA9AT2PJ50iABEiABOImwB6APCEkQAIkYA0CFACtEQdaQQIkQAI+EWAPwLgFQGTxvTutuBL3utXeIYt2VZVvppxRmX/d38qvRL5P3jgkU34qH0MAHNZ9vxQqnUbKVc8gv28Ml8vnIiUkVTK5evGedOyXVwqXjt2T79EjkauX75nGMeNjKSVJ0n9/BAEwJDSpNOuSQ27dfCBb11yRg3siZMRXJSQ0dTL14LXL9+XDvgdl6LRiEpbWdZ8rnw6OzScFsgegzVHRfBIgARJIdALsAZjoIaABJEACJKAIUADkQSABEiABGxNgCbD3AiBKfj/uf1BadMsp/10fLuVrZJD/tMkWQwB8s8NeqVAzo8r2w0ifMblkyxMqKxeclx/nn5fiFdLKgI//KRvWBnoPLpx02vQ0tXk5t6QK+0fYwzCWAOOzbnX+UOLiUy2zKiHxq49Pyotv5pP0j7m+NMLGRzdeprMEOF74OJkESIAEAkqAJcABxc3NSIAESMAlAQqAPBwkQAIkYGMCFABjBk9/CQhKgM0yAE8evi1rl1yQZzrkkExZUkRn3OlLgD8fckSy5AyR9r3zRG9wbP8tKVAiTO7feyjtq/wuS3b7fluwUQCEeNih6u8ydEpxtS9Kf7sOzCchqXRpgzY+pwltOgXAhCbkW2HnAAAgAElEQVTK9UiABEjAfwQoAPqPLVcmARIgAW8IUAD0hhafJQESIAGLEWAPwH8Dgos+IABG3X8oL79bQJXV/vHzVVUCfHT/Lfmo30EZ/21ZuXzhnozq9ZekTpNMNZHPnjdU3hhbRP7v9+sycehRGTq1uOQukEqG9dgvpSqlk4xZUkqNRo/Jkul/S6GSYXI9PEoi7zxQe/gy9m2/IVPePyYpUiaRik9mVILisb9uSclK6aTdq3nk3W77Zf/OG5I0SZLo5dG7kJmA/9JmD0BfTh7nkAAJkEDiEGAPwMThzl1JgARIwEiAAiDPBAmQAAnYmAB7AHofvA1LL0ryFEnlifqZBH37Zn18QtJmTCEd+vyb7aetipuC0ZNPy8RDaW5IaDIlHsZ3PHoo8uDhI0maRCRpsn/FvviuGwzz2QMwGKJMH0mABJxCgD0AnRJJ+kECJGB3AhQA7R5B2k8CJBDUBFgC7H34P37toDzdPruUrpJe7t5+oC7aaNsrj+rrx2EPAiwBtkecaCUJkAAJgABLgHkOSIAESMAaBCgAWiMOtIIESIAEfCJAAdB7bBHXo2T1oguq9PbhQ1HlvY8XTu39QpyRaAQoACYaem5MAiRAAl4ToADoNTJOIAESIAG/EKAA6BesXJQESIAEAkOAPQADw5m7WIsAewBaKx60hgRIgATiIsAegDwfJEACJGANAhQArREHWkECJEACPhFgD0CfsHGSzQmwB6DNA0jzSYAEgooAewAGVbjpLAmQgIUJUAC0cHBoGgmQAAm4I8ASYHeE+HMnEmAJsBOjSp9IgAScSoAlwE6NLP0iARKwGwEKgHaLGO0lARIgAR2BYBcA922/IQsnnxZJIqqPX9T9R3Lx70h5rmduKVbePpd6LP3qrCyZ/rfM3FRRUoYkjY5wxI0omTv+lOQtlFoad8zOs/8/AhQAeRRIgARIwD4EKADaJ1a0lARIwNkEKAA6O770jgRIwOEE2ANQZMyAQ5Itd4h0HvC4ivZfO2/KvciHUrZaettEf+LQo/LntuvSoW8eqdM0i7L7zq0HsnnlZfnj56tSrFxaadU9l2388beh7AHob8JcnwRIgAQSjgB7ACYcS65EAiRAAvEhQAEwPvQ4lwRIgAQSmQB7AMYWAB89Eln9zQVJmzG5JEkicvXSfanZ6DH5YfZZSZEyqTyWLaX8p002WbvkoorerZtRcuT/IqRh22xSuso/ouF/14fLkX0REnnnoZSslE6qPpVJfb5m8QW5eDZS0mVILk065ZBr4fdl+exz6mdFyqaRag0e8/pEnDh0W/7vv9fl9q0HsnvLNflgbqkYa0wedkyy5w6hAKijwh6AXh8zTiABEiCBRCPAHoCJhp4bkwAJkEAMAhQAeSBIgARIwMYEgr0EGKFDBiBEvfa988i1K/fl0J6bEpIqmcz//JR0G5RPzp68K+WqpxeU0xYtm1Ze/s9OeWdKcfn7+B1ZOvOsvD25mPz53+sya8xJmbGugvyy4rJsWHpR3ptRQuSRyOLpZ1RJ8U8Lz8vRfbek94iCMvm9o5KvaJjs2XpdmnXOISUrp5Nta8PliQb/CIXeDOzb8sWcqny5U7XfZf62KpIpa8roJSgAxqbJEmBvThifJQESIIHEJcAS4MTlz91JgARIQCNAAZBngQRIgARsTIAC4D8C4KVzkVKhZga5eS1KCpVOI6lSJ1PZeu9OKx4d3WuX70v4xXsybtBh6fleAYm4HhX9DMTBbrV3yKJdVWVYj/1Su2kWqdvsn1LcqKhHkjx5EhnWfb9au1z1DPL7xnC5fC5SCY1XL96Tjv3ySuHSaWKdJIiMF85Eqs+z5AyRPAVTxXgG2YpDu+6TVi/+U94LYbFBm2zS9pXcFADjeC8pANr4S4umW5rA77//LmfPnpW6detK+vT2aaMQCKhk4ztlCoC+s+NMEiABEkhIAhQAE5Im1yIBEiCBABNgD8CYJcAPoh7J+dN35fTROzEEwK8nnlaCXb0WWWXq8GPy8ruuBcCB7fZKqxdzxirnfbPDXqlQM6PK9sNInzG5ZMsTKisXnJcf55+X4hXSyoCPC8c4AZuWX5LtG6+qzyBQPtUqa4yf7/7tmur9V6ryP79o7/39umz+8bJ8saEiBcA43iV/9gD89ttvZcSIEVKnTh154403JHfu3PLo0SOZPHmyrF69WoYNGyYVKlSIYd3evXvlhRdekB07dgT4GyBht3OKH75SCXb/wQ1nvUqVKjJjxgwpV66cRyiPHDkin3zyieTIkUP27dsnH3/8sTz++OMycOBASZEihRw/flwGDBig1sX6Zp97tJEXD/kjlr6w8cJkRz/KHoCODi+dIwESsBEBCoA2ChZNJQESIAEjAfYAjN0DEIy2rQuPIQD2abpb+n9YWAqWDJNB7feqC0NcZQBCIAxNlUxeGPjPpSLa+HzIEZXFh1JjbRzbf0sKlAiT+/ceSvsqv8uS3U94dUhx+Ue3N/NJ6jTJ1Dz0I2xT7r8y/rsyqlwZgyXAsZH6uwdgz5495c6dOzJ79uzozRcsWCCpU6eWFi1axDIoMjJSiX/Vq1c3jf+DBw/k4cOHSgyx8nDnh5Vt12y7d++ezJ07V1588UWvzfW3//GxzWtn4jHhiSeekKlTp3okAOJslylTRpYtWyYFCxaUPXv2SObMmQXZcqtWrZJp06bJqVOn5JlnnhH0gfv+++9NP4+HuaZT/RVLb9gktE/ermel88YegN5Gj8+TAAmQgH8IUAD0D1euSgIkQAIBIRDsJcCH90YIhLk06ZNLyxdzSZW6GRX3L0Yfl12/XpMBHxdRoh/+fnB3hBSvmFZ2/nJNaj2TWW5HRKkbdlEmfHT/Lfmo30EZ/21ZyZg1hYx4+YDkeDxUsuYKkQLFw9Tz507dVeXBpSqlk4xZUkqNRo/Jkul/S6GSYXI9PEoi7zxQmYWeDvQaXDj5tPQYkl/K18ygpu3cfE0+HXxYchdIJW165pZLZyNl1cILki5jcqn5dGap1yKLJE2WxNMtHPucv0uAkT2EbKW///5bMmX6p69jhw4dlLAUHh4ukyZNkpCQEMmZM6d06dJFfvrpJ8GcQYMGRTOfOXOmXLp0ST1/9OhR+eKLLyRDhn/ijLFx40YlGt69e1dOnz4tzz33nDz11FOCedgzSZIkcuHCBXnppZdkyZIlcuDAAYmKipIePXpIrly55KuvvpLbt2/LsWPH1Od9+vSRQoUKqbXNnjdb98cff5Rdu3apdWrUqCFJkyaN5YfZWnPmzFH7XL9+Xc3v2rWr1KpVS/lrZGO2r/5gbtq0Sf744w/Jnz+/EoYgsEBIglCUMmVKef/99wXZQ8Z1zWxAzBADlBt269ZNscOAkAsRClwh7s6fP9/UfmMcZ82apeJw8+ZN2b17t7Rr1075uGHDBiV6gbmn67uyzfiSfvTRRyoOiOlrr70moaGh0Y94wgoitdFf2IwMVoxKlSpJs2bNYn03bN++XYl4adKkkSlTpsjSpUuVAGhcK1myf/6xQhvr1q1TWbG//vprjM+REfvkk0+qOGAgvsig/eCDD0w/L1KkSIz5P//8s+A/8H/11VdV7BYvXqzOZ9q0adW5g204X3gfmjRpon5+7tw56du3b4x30tW7cv78ebdcYJSvbJANiYxiiP949/v372/6bnpyzsx8QJalK/8hgBrfBbN3OdZB8NMHLAH2E1guSwIkQAJeEqAA6CUwPk4CJEACViIQ7AKgN7G4fuW+hKVPrvr5eTKQjffwgUjaDMljPI51QlMnk5BUSdXnVy/fk5DQZNFZfJ6szWfiR8DfAiCsq127thJKXn/9dZW59MMPP8jbb78thw8flmvXrknlypWlbNmysmjRIiVA5MuXTy5fvqwc++abb5SYAqFp+fLlSmSAuKQfEB8gxkAcvHjxotSsWVM9A0Fv5MiRMmrUKPWzVKlSKbEQv+hDBGzatKkqs/zuu+/UfwsXLhQIQxBaDh06pPY2e37NmjUx1s2YMaMgqxFroLRx7Nix8sorr8TwA4Knq7U+//xztfcvv/wiQ4cOVcKMGRt8pvdHE+U0FhBAs2TJIjt37lRiT8WKFWXevHlKgG3fvr0SWJFZaWSOdc1sgNAKsW7ixIlqiy+//FL9fcKECdKvXz8pVaqUKlU1mxsRERHDfwiSH374oRJ+IVLC9s2bNyvxF3bC5vXr13u8vtE2s7cAZ6Zjx45KxCpZsqS8/PLL0Y95wgrCodFfnI9evXopkRfnEWdIP3DOGjdurLL20qVLp0RYZABCoDauBQFaP8ARZ+jpp5+WM2fOSJ48eVS5L/6OPVu2bKkex/sCcXP06NGmn9erVy962YMHD0qnTp1k69atyl4IV1gP7yBEPnDInj27OhMQz7Zt26bsxf4o3UdJsj6WOKdm7wqE67i4wCBf2Zw8eVLZDB/QSxHnCN8TZu8TBGV35ww+mvmAd9jMf9iuP2+u3mWI7IEYFAADQZl7kAAJkIB7AhQA3TPiEyRAAiRgWQLsAWjZ0NAwPxKIbw9AiEf4BR0DgkXRokVjWQuhYciQIUpUg6AxePBgyZYtm3oOgh0yjSCGjBs3TmVK6QVA9EBD5h9+qYeAAnEOYpF+QACE0HLixAn1MbKcsEbx4sWVqAHRA6N58+by/PPPy7PPPqv+Xr58eSV2oK8aBCo8iwGxCH+G2Gb2PLLA9Ou2atVKZR0iqw3j/v37gqwhvR+u9tavBRGmWLFiAn/M2GgijeaPEbRezMHP9CWWYI5yUvRiNDLXr6u3wSiyQYBCz0ZcagGBFSJRmzZtolno55oJgGCNbDgzOyEyQqj1dH1PBEDYgDOBjEcIRu+88040Mk9YbdmyJZY9yApEfCDUGvtXYnH078P7AJFUHwNkXxp905fF41nMQaYe3hcIuDhXyGSFWIUMSa1kHoIuWOGdMPu8QYMG0X5+9tlnak28d7AbIjyEW7xHrVu39kkANHtXIKrHxSU+bCCM7t+/X72r2vuFd9js3bx69ap6Lq5zBlHTzAf8Y4AnAqCrd7lq1ap+/Kb+d2n2AAwIZm5CAiRAAm4JUAB0i4gPkAAJkIB1CbAHoHVjQ8v8RyC+PQCRJadl5NWvX19lGxkHMqlQYgeRB9lzKIvEQAYTRCSUBEOgQOacUQBE1lDnzp1VFhfKbCGIIJNNP4wCIC5GCAsLU1mBeqEOc1E6qGVtIRtu+PDhKttQLwggw2rMmDHqAhOz5yEeGddFRpy+HNQogLnaW7+WXkAzY5MQAiDESSNzTwVACEuIMbLfMCAoQkzRWMRXAHzrrbc8Xt+dAIjsMAhkb775phKAUWLurQCIMlujvxB1canH9OnTlcCKP+sHhEGcd8QPQxNhcSaNa0Hs1Q8IfRDSVqxYoT7G+wDhC2ekYcOG6j3AKFy4sBIF4Z/Z56VLl45eFkIhMkp79+6tPkPvTIjAYIG5vmQAmr0rGgtXXLC3r2zwHkLYwz8QaMPV+wT23gqA2vsOsdgTAdDV3ohvIAZ7AAaCMvcgARIgAfcEKAC6Z8QnSIAESMCyBFgCbNnQ0DA/EghECTDMh9A2fvx4JW5oAhIyZnCxAUQ//PKM/mdGARACCHrUIUMQpYoQ9ozDKACihxmeR481vVAHMQ/iCTIE0UsMGYso1UQpqiZqQCDD53/++afqsWb2PHqm6deFeAm7IFRowygAutpbv5ZeQDNjkxACILLLjMxdCYAo+UXpqtbzDiWeYAOhThuIZ0IJgBC/PF3faJvxTED4Q3kyuCOTE8NbARAl5EZ7cDEHytWR4YmfIZtSP5DVB8ER5bYYmgAIYcy4ltFm9IFEVioyZZMnT66yZtG3EKIjzgneH4jVEKwgjKO82+xz9D3UBsrqwQpipjZwqQuyXHFu9QIg1sNzKHGNqwTY7F1BFm9cXLC3r2zQAgCCPN5Tbbh6nyB2eiMA6t93/OOEmf/YU3/eXO2NLNNADJYAB4Iy9yABEiAB9wQoALpnxCdIgARIwLIEKABaNjQ0zI8EAiUAQqRDhhwEN22gLBV/r1atmqxdu1aVJOKXaFwuAaEKfb+QXdi2bVvVTw1lkQUKFFBZUrjcQhtYG4IGBBKU80IcgdgAoQp95ZClBWHx7Nmzam2siz50mgiCvmYolYQwiOfRkw4ZU66eh936dXHBCEphYVPevHnVpRa4+Vjvh6u1IEpBdIC/EJeQ5YVegF9//XUsNsiC0u9rPBa4RAKMV65cqS5KAE/YgAxL/F/0T0PpNUQjPXNczGFmA0RMzIWYCpYobUVZKgRcrIOSYGSAms2FEKP3H37CLvRZQ9k4Yqq3E6WssN3T9Y22GS/UQLYoyl2xJi6GwQ27ODe4mAPDE1aIMzJa9f5qZeoQ4nDhC7L09ANxb9SokbqoA5dxoA8hzhKy7Yy+6TP1tDXAEwIbRD7wwTmGzejhCDtQloz+ksjGhAhp9rneHghcKB1G/0uU/iIrFhfc4GzgPUAcIXTjbCGbE/06UeKKcwxfwQliuBZLiJRm7wp6AOIdc8UFNvnKBn01IVpqvT5xcQl6O5q9y56cM/xDgpkPrvzH+wzu2ruADGR8Vxi/R/z4NR1jaQqAgSLNfUiABEggbgIUAHlCSIAESMDGBNgD0MbBo+k+E4hvD0BvNkYvP+0mYG0eeuBBrEJpotmAYITm+sjqgxCAX/CxBi4R0QuAuPgDlwQgYwoCQVwDduAZbU8IgBCxUC6JslZjM3/j867WhjgCocnoo/55T9fCHHdsvGGvf9abda9cuaKyG/U36GI+PkM/PH8MT9c3s01vD+KBTDqzrFFv7DbaA8EXvsd1zhBnCK5GYdIT33CGYLvxHGFfrKmPBfxw9bneR4i8EAO1NfEuQayDuIhMSWSBYkDUxHPYx2zE9a54wgVr+soGgieESoiW+McAbS39u+xJXOPyIS7/jefNm3fZE7s8fYY9AD0lxedIgARIwL8EKAD6ly9XJwESIAG/EmAPQL/i5eIWJRDfHoD+dgvZNt27d5datWoJfvFFRhbKO1FaqQ1jCbC3NkEQ0Pc183Y+nycBuxIwXobizg8nvCt294E9AN2dUv6cBEiABAJDAALglfBw9Q/Ungz849VjmTJJklt3Ij2b4cmqfIYESIAESMAnAiwB9gkbJ9mcQKBKgH3FhIwf9JhD9g8yo1B2WqJEiRjLoUwYZbP16tVTpZHeDKyJ/mzI5kG5qFlZpjfr8VkSsBMB9L1DWTmEdXdn3wnvihN8YAmwnd4w2koCJOBkAhAAr9+4oTLnPRmoPEmPljYUAD3BxWdIgARIwL8EKAD6ly9XtyYBqwuA1qRGq0iABEggcQhQAEwc7tyVBEiABIwEIADiH6hvRkR4BCdtmjQSEhJCAdAjWnyIBEiABPxMgD0A/QyYy1uSQCB7AFoSAI0iARIgARsRYA9AGwWLppIACTiaAARAjBs3bsg9N1mAKVOkUBfaYTAD0NHHgs6RAAnYhQB7ANolUrQzIQkEogcgbvrFLbh169Z1ebmA0SeU9B44cEDdQKs1/E9IvwO9Fm4dxv+DiDJl/fCFTaBt534kQALWIcAegNaJBS0hARIIbgKaAPjg4UO5FRHhUgSE+BeWJo0kS5qUAmBwHxl6TwIkYCUCLAG2UjRoS6AIBKIEGM2Rq1SpIjNmzJBy5cq5dW3ZsmWCX3IzZswoL730UqybVN0ukEgP7N27V1544QXZsWNHDAuOHTumPp85c6YUKlQoxs/0bHBjrNn8RHKH25IACViQAEuALRgUmkQCJBCUBDQBUHMe5cB3IyMlKipKfZQ8eXIJDQlRZb/6wQzAoDwudJoESMBqBCgAWi0itCcQBAIhAMIP3No7depUjwRAZP01btxYWrRoEQgECbYH/h8/iH/Vq1ePseZvv/0mFSpUkNDQUNO9NDbFixc3nZ9gBnIhEiAB2xOgAGj7ENIBEiABhxAwCoCeukUB0FNSfI4ESIAE/EiAPQD9CJdLW5aAP3sAbt++XZDNlyZNGpkyZYosXbpUCYCzZ8+WU6dOSaZMmaRnz54xMvzwy2337t2lTJky0rBhQ+ncubMsWbJElQPjX1QhDubKlUtl02E+yoMvXLggKVOmVH++efOm7N69W9q1ayeXLl2SDRs2qLX69Omj/j5p0iT1L7E5c+aULl26xIrLxo0blQh39+5dOX36tDz33HPy1FNPqeeMduPvehvy5MkjyAIcNGhQ9Loo/cUtxbgh7umnn5Zq1aqpn5mxOXfuXIz5P/74o+zatUtu374tNWrUUFmU7uy37EGjYSRAAglCgD0AEwQjFyEBEiCBeBOgABhvhFyABEiABBKPAHsAJh577px4BPzVA/Do0aMqiw897tD0WMtyg7gGgW7ChAnSr18/KVWqlBL19OPZZ5+VTp06qQzAuXPnCkQ5CH4QAZs2bSr79u2TNWvWyMiRI2XUqFGCvfLmzSsffviheh6iG0qHN2/erMS+ihUrys6dO5UId+3aNalcubKULVtWFi1aJEWLFo2x9/nz56VSpUpqzYsXL0rNmjWVgLd169ZYdufIkSOGDR06dJB8+fLJ5cuX1ZpYA75g7oMHD5SABzETYqUZG5QHa/MXL14sCxYskO+++05QJjx27FjFw539iXeSuDMJkEAgCLAHYCAocw8SIAEScE+AAqB7RnyCBEiABCxLgCXAlg0NDfMjAX+VAH/yySdy8uRJJfRhaALg+++/r8phcSEIhLUzZ86ozDpXAmDz5s3l+eefV0IaRvny5VUpMbL5Zs2apQQ1jFWrVqnPkWWI7L3s2bMrsUzbe+LEiUrYg6iHTDuIjuPGjVMCn35AAIStJ06cUB+/+uqrSpTTynj1drdp0yaGDRERETEEwPHjxysREHtjvPbaa8ou9PozY6MXAFu1aqWyD5HJiAHxMkWKFG7t9+NR4dIkQAIWIMASYAsEgSaQAAmQgIhQAOQxIAESIAEbE6AAaOPg0XSfCfhLABw6dKgq2R09enS0CAeBbuDAgVK/fn1V0oqROXNmKVasWAz79RmAKL/t37+/yvzDQH+94cOHK5HPWwFw7dq1SnBEpt6AAQNUVp07ARD2hoWFyZYtW2LZfeTIkTgFwBEjRigREvtgDBkyRJImTapKlc3Y6AVA+I0MyWbNmkWzAUt39vt8EDiRBEjAFgQoANoiTDSSBEggCAhQAAyCINNFEiAB5xJgD0DnxpaeuSbgrx6AyOpDdt7y5ctjCIDTp08X9Mp76623XBqlFwAh/hUuXFhl4j18+FDNRVkxeuN5KwBijWnTpqk+hBAhhw0b5lYAbNKkicoWXL16dSy7V6xYEacAiGzE+fPnC8p5MeAXsvru3LljykYvAEKghPAIEVEbVatWNbUfl4+gX6HxhmGeexIgAecRYA9A58WUHpEACdiTAAVAe8aNVpMACZCAIsAegDwIwUjAXz0AIXI1atRI8ufPL0WKFFFCWO/evdXFHihvRQZgtmzZpGXLllK6dOlo9AcPHpT27durMlxkwKVNm1ZdFIILNNDbr2TJkip7b/DgwbJ+/XqZMWOGEvTeeecdWblypeqbd/jwYWnbtq36e4YMGaR169bqEhCU90I8xEUcyAbE52+++WaMsOMZ7IHy3ePHj6sSXoiZ+LPRbvikt2HevHnKVgh+sBeCZdeuXVWGIzL+/vrrL9Wj8N69e6ZsNF8xH2XSKDEuWLCg6m+Ii0xwcYiZ/XPmzFHZhcgO5CABEnA2AfYAdHZ86R0JkIB9CFAAtE+saCkJkAAJxCLAEmAeimAk4K8SYI1leHi4pE+fPsZNv/gZevghwy116tQeYcc6EMjQBy8+A/tCFHS1DgRAlAXj4o7Q0FC1p354azfmojcgyn7hr364YqN/5vr16+oCEdw2rHEz2o+f4+IRCKocJEACzibAEmBnx5fekQAJ2IcABUD7xIqWkgAJkAAFQJ4BEhARfwuAdoNsvATEbvbTXhIgAWcToADo7PjSOxIgAfsQoABon1jRUhIgARKIRYA9AHkogpGAv3oA2pUlbib+5ZdfpF69etKgQQO7ukG7SYAEHEqAPQAdGli6RQIkYDsCFABtFzIaTAIkQAL/EmAPQJ6GYCTgrx6AwciSPpMACZCAvwmwB6C/CXN9EiABEvCMAAVAzzjxKRIgARKwJAH2ALRkWGiUnwmwBNjPgLk8CZAACSQgAZYAJyBMLkUCJEAC8SBAATAe8DiVBEiABBKbAAXAxI4A908MAhQAE4M69yQBEiAB3whQAPSNG2eRAAmQQEIToACY0ES5HgmQAAkEkAB7AAYQNreyDAH2ALRMKGgICZAACbglwB6AbhHxARIgARIICAEKgAHBzE1IgARIwD8E2APQP1y5qrUJsAegteND60iABEhAT4A9AHkeSIAESMAaBCgAWiMOtIIESIAEfCLAEmCfsHGSzQmwBNjmAaT5JEACQUWAJcBBFW46SwIkYGECFAAtHByaRgIkQALuCFAAdEeIP3ciAQqATowqfSIBEnAqAQqATo0s/SIBErAbAQqAdosY7SUBEiABHQH2AORxCEYC7AEYjFGnzyRAAnYlwB6Ado0c7SYBEnAaAQqAToso/SEBEggqAuwBGFThprP/I8AegDwKJEACJGAfAuwBaJ9Y0VISIAFnE6AA6Oz40jsSIAGHE2AJsMMDTPdMCbAEmAeDBEiABOxDgCXA9okVLSUBEnA2AQqAzo4vvSMBEnA4AQqADg8w3aMAyDNAAiRAAjYnQAHQ5gGk+SRAAo4hQAHQMaGkIyRAAsFIgD0AgzHq9Jk9AHkGSIAESMA+BNgD0D6xoqUkQALOJkAB0NnxpXckQAIOJ8AegA4PMN0zJcAegDwYJEACJGAfAuwBaJ9Y0VISIAFnE6AA6Oz40jsSIAGHE2AJsMMDTPdMCbAHIA8GCZAACdiHAEuA7RMrWkoCJOBsAhQAnR1fekcCJOBwAhQAHR5gukcBkGeABEiABJuh8LQAACAASURBVGxOgAKgzQNI80mABBxDgAKgY0JJR0iABIKRAHsABmPU6TN7AMZ9BlauXCmPHj2Sxo0b87AEEQFf4v7777/L2bNnpW7dupI+fXpL0FqxYoUkS5ZMnn766Vj2bNu2Tc6fPy9PPfWUpE2b1hL2akZYkaVVALEHoFUiQTtIgASCnQAFwGA/AfSfBEjA1gTYA9DW4aPxPhLwZw/Ab7/9VkaMGCF16tSRN954Q3Lnzq3EtMmTJ8vq1atl2LBhUqFChRiW7927V1544QXZsWOHjx4l7LSbN29Knjx55Nq1awm7sMlqVvPd7w5beANj3D2JDc52lSpVZMaMGVKuXDm33t27d09KlCgR/VxYWJjs2bNHvSMDBw6UFClSyPHjx2XAgAFqXV/GpUuXpHjx4nL58uVY0x8+fChly5aVr7/+Wu3p7r3zhIEvNprN0bOEgOnONv0agbQzofz1Zh32APSGFp8lARIgAf8RoADoP7ZcmQRIgAT8ToAlwH5HzA0sSMDfPQB79uwpd+7ckdmzZ0d7v2DBAkmdOrW0aNEiFpHIyEgl/lWvXt2U1oMHDwTCBcSRuAbElblz58qLL74YL+p3796V7NmzB0QA1PueUPbHy3k3k+1go6/+G+Pu7lxq+zzxxBMydepUjwRA7DF8+HAZMmSImp4kSRKBCPj999/LqlWrZNq0aXLq1Cl55plnBKKPLwPCdaFChUwFQKwHoXLevHlSuHDhON87POvt+Yzv+dBYQsCM6zvByMXTWPnC0wpzWAJshSjQBhIgARIQoQDIU0ACJEACNiZAAdDGwaPpPhPwtwCIbBxkL/3999+SKVMmZWeHDh2UOBceHi6TJk2SkJAQyZkzp3Tp0kV++uknwZxBgwZF+zRz5kxBJhOeP3r0qHzxxReSIUOGGD5/9NFHkjRpUomKipJevXrJu+++K/hFuVu3bvLSSy8pARJiCmyAKImsojlz5qg1rl+/Lrt27ZKuXbtKrVq11GeLFy9WokuqVKnkww8/VAIg7MB8CDUXLlxwua4xGD///LPgP8x79dVXlbhz7NgxadKkidy/f19+/fVXadu2rcr+gu/9+vVT/uvtx5pLliyRAwcOKB979OghuXLlUiWcyKjEqFSpklSrVi0WU/xs1qxZan9ktu3evVvatWunmG7YsEHKlCkjffr0UWt4ygkxNbNR8x2lpydOnJDevXvL1q1bZf369dK3b19ZunSpS+ba3I0bNyrBBwLZ6dOn5bnnnlNlqmb8zZjEx1ezuMMus3Op2bt9+3ZZtmyZpEmTRqZMmaJ8hLBmxlJ/NuAfzhYyYfUD2W5PPvmkOrsY+fPnVxmzRYoUiX4M5+bTTz9V4jpEw9dff930fHgqAIKz/r378ccf1Ttx+/ZtqVGjhiqB1xjozyfeWbx3OIs4z+B37tw5efnll2OdD+NZbdasWazvLTOWWE+zDWfW+J1hPBfI2DV+hxhjgXX0742ZLT5/qfp5IgVAPwPm8iRAAiTgIQEKgB6C4mMkQAIkYEUC7AFoxajQJn8TCEQPwNq1awt+wYZIAVHthx9+kLffflsOHz6shLXKlSurUsRFixYpISFfvnzRGUvffPONElfmz58vy5cvV7+0Q4gwDvy8Y8eOSmQqWbKkEvggdE2cOFG+/PJL9ecJEyYoca1UqVJKQINI9fnnn8vChQvll19+kaFDhyrhABlRsBFihj4TDM+PHDlSRo0apYRIbQ/junrbDh48KJ06dVIiGOyHYAV7KlasqDLFIERkyZJFCY8RERHRvkPk1OzHehBMIYxB7IAI2LRpU9m3b58SLSF4QqTB+sWKFYvFtGjRokp0hNiEdf744w8lXm7evFmJr7Bl586dSqTzhpPRRr3fEP8aNWqkbMVAFtqmTZvU+mbM9XMhFEHMBOOLFy9KzZo1Vcwhmur5Q5w1YwJR0xdfsZ5Z3GGbPjZ6W2EjxDH0rEuXLp1oWWsQMM1Y6ufibEE0g38oeUWfPsxv0KCBimnLli3V43g/IHDXq1cvejrKjMEG7xHeD4jYZiwg4OkzACEAo7wYfCCiaxmAeOe09w7nHlm63333nbJr7Nixao6r8wnBFf0EcZ7PnDmjSv6PHDmihHr9Gcb7qT+rOMOesIT9mm1m3xn4TH8u8A8M+u8Qs/cfZzEuW/z9vRuf9dkDMD70OJcESIAEEo4ABcCEY8mVSIAESCDgBNgDMODIuaEFCMS3ByB++T558qTyBJk3EJuMA4ICyhwPHTqk+pkNHjxYsmXLph6DiIEMHwhy48aNU4KE/pf3jz/+WGX+QbCAmICsKIhVxgFxAqITsoMgIqJsVxMfIKSg1yAuZ4CQBJECGUEQ9CBeQJSDEAnxDOITRBkIa61bt44lAGrPY39X6+pt++yzz1T2H/zG2hBBwQuCEQQR/B0ZiRhxCYDNmzeX559/Xp599ln1bPny5ZXgAnuwLsRLrZ+ikSkEJgiAeB7ZacbyVohOEEohbHrDyVcB0Iy5nhn8gU2IJwayJnEmUAqq5++KydWrV33y9cqVK6ZxN8ZGb+snn3yi4gkRGEMTAN9//31TlsZzi3JViLDo0YfziRghexUZmVqJPLItERsIg9qAMA7RC8Jgw4YNpVWrVqbnA++jXgDEOYf4CyE9c+bMpgIg1kLWJbJEMZBtiJL7+AqAr7zySqyz6glLvQBo9p0Bn/TnwijWmr2naEFgfG8s8HXskQnsAegRJj5EAiRAAn4nQAHQ74i5AQmQAAn4jwBLgP3Hlitbl0B8S4AhRGgZefXr11fZbsaBktXHH39ciUxr1qxRZZIYo0ePVmIcMnYgkCHTyCgAIsOqc+fOKrMPZYkoBUXZoX4g8wkC4ZtvvqnEPJQT6wVACCewDVlyGBA+IPa5EgCRjffOO+8oYcWYAagXGlytq7cNwg2yClEKiwEhpWrVqqq0EpmREOfGjx+vfhaXAAi/+/fvrzL/MNAjEf3jMB/ZYNOnT1fiU4ECBWIx9VQAfOutt7ziFCgBENlnKHNFVqCevysmOG/uxE4zXyFCm8XdGBt9fCG8Yj+cZQxNAITNZmcurm+C1157TWXlQSjH2cO5x0B/PmTjlS5dOsZ0iLnwEwJ6xowZlZhsPB9g5kkPQH0GILgiU9ZYFhtfARDvkv6s4s+esNQLgGbfGe4EQLP3FP7GZYt1v7FFtQYoXba8lU2kbSRAAiQQFAQoAAZFmOkkCZCAUwlQAHRqZOlXXATiKwB6ShdiFYQuiG6aEAchDBcdQPSDWIJeaEYBcP/+/apXH8QZiHoQgowDwl+OHDmUQIasKAz8HWWYyHRCqR+yEyH66IcrARDZfygThqASlwDoal39HihrRgkierjpBzLE0CcNfkPEgUinF1gwR7Mf8+AbhCBkw+ESFPiDLEJkjqF8Gplk+Az94oxMPRUAUV7sDSejjXr/IOyiHyF6y2HoS4C9zQBERibij5JrvQDoigkEV3cCoJmvruIO+12VACOTFKIzyq8xNAEQgqwZSz0j9LuD4Ie4YrRv314Jf+iph/57eF8QX5QAQwjH59pAv0jEHQOlwXg38F4ZzwfeF28FQIjxmIcbvPXD1flEyTzON8rL9SXAxvOh2aydVWSq6ocrlnoB0Ow7w50AaPaeurPF0++1xHiOAmBiUOeeJEACJBCbAAVAngoSIAESsDEB9gC0cfBous8EAtEDEMah3A4ZRRCttIFSYPwdQtHatWtVyS3Kd1ESi7Jh9ERDdiEuyEB/NVxigQw3iDcFCxaMXgeZgRDrsD4EJ9wUjDJH3AAM4Qjz27RpowQSlB6jJBDZVMj2gnCBvSAIIOMKvQBTpkypSm2xP4RECJPoGYbn0CcPmUMQKtGTDuWSxnX1wUD5JEo50V8OoiIu3EAJX/LkyVVZ9Hvvvaf6rSGTEmKn5jv8RWYk7IdwiUtH8DPYhB5+6HMIoQaiFWyBUISsQmQYGplCIIWvK1euVHuhbBtM8HcIUOCOklPwM/PHFScIQnobIdBpAzGAXRCp4DdKs8eMGaN8N2OuiVnaWYF/EMCOHz+uxC+IQ+Cg53/27FlTJr76ipiYxR09EiFy6c+l5icu4UCvQwivuKQDvSiR7amV5cZ1NiAAIqMN8+Ej3hGIZmAHMRBzt2zZIiid1Zf/Ym+wQf9ICH/oeYgLQZAlazwfEEwRW5xd7KMf6AGp9c1EVizsxnMoA8f7gncsb9686szijOgZ6M8nnoUIiZJsPI9S/nXr1qkLZ/Tno3v37jHOKjJ+9cMVy7Rp00azRzm98Xyj5Ft/LoyxMntPtXYD2ntjtMXnL9QATGQPwABA5hYkQAIk4AEBCoAeQOIjJEACJGBVAuwBaNXI0C5/EohvD0BvbEMvP+0mYG0eRAyIUBCuzAYEKwhyyALDhQQQd7AGLj/QD1yCAAFHnyGInm74e2hoqHoUe+Hv6P/lbmAvzIcw4m54si7EEIiBRv/jWttoP54FQwgiel4QB+ETPtf8jItpQvijrWFmo/YzlMbC3qxZs7rbMsbPIYQhaxEXpyB2ml+uFjFj4umGxth5E3f9HrAhffr0KktRP9ydDWTDgeFjjz2megHqB+KKNbXza/QJmW84U7hERhvxYWFcH+8UxEhXZ1Yfe4jPsAX26ofxfBjPqlmcXLHUnnX3neEq9sZYeGKLp+cokM+xB2AgaXMvEiABEnBNgAIgTwcJkAAJ2JgAS4BtHDya7jOBQJUA+2og+v0hcwh9+ZD5gh6DyGhDqSWHMwkYLwFxppf0igR8I8ASYN+4cRYJkAAJJDQBCoAJTZTrkQAJkEAACVAADCBsbmUZAlYXAFHehzJGZEohGwnluyVKlLAMPxqS8ARQ9o1SbJSVGktfE343rkgC9iJAAdBe8aK1JEACziVAAdC5saVnJEACQUCAPQCDIMh0MRaBQPUAJHoSIAESIIH4E2APwPgz5AokQAIkkBAEKAAmBEWuQQIkQAKJRIA9ABMJPLdNVAKB7AGYqI5ycxIgARJwAAH2AHRAEOkCCZCAIwhQAHREGOkECZBAsBJgCXCwRj64/Q5ECTBu7cSNrXXr1o11SUBw06f3JEACJOAdAZYAe8eLT5MACZCAvwhQAPQXWa5LAiRAAgEgQAEwAJC5heUIBEIAxM2qVapUkRkzZki5cuXUJR6nT58W3PAbqLF371554YUXZMeOHYHakvuQAAmQQIIToACY4Ei5IAmQAAn4RIACoE/YOIkESIAErEGAPQCtEQdaEVgCgeoBiFt7p06dqgTAgwcPSp8+fWTNmjUBcxaXiED8q169esD25EYkQAIkkNAE2AMwoYlyPRIgARLwjQAFQN+4cRYJkAAJWIIAewBaIgw0IsAE/NkDcPv27bJs2TJJkyaNTJkyRZYuXaoEwPHjx0uNGjVUVuCKFSvkxIkT0rt3b9m6dausX79e+vbtK7dv35bJkycrGuXLl5eLFy9Krly5pEmTJrJ48WI5d+6ceu7SpUsyadIkCQkJkZw5c0qXLl3UnJkzZ0qmTJkkSZIkcuHCBcmTJ48gC3DQoEFy/vz56LUrVaokzZo1CzB1bkcCJEACvhFgD0DfuHEWCZAACSQ0AQqACU2U65EACZBAAAmwBDiAsLmVZQj4qwT46NGj0rhxY0H/v3Tp0ok+A/DBgweSLFkyxQDiX6NGjeTAgQPq74UKFZJNmzapMuFevXopoXD58uVy5coV2bZtm8oiPHPmjNSpU0eOHDkihw8flmvXrknlypWlbNmysmjRIilatKgSFkeOHCmjRo0S2NKhQwfJly+fXL58WTp27Bhj7aZNm1omHjSEBEiABOIiwBJgng8SIAESsAYBCoDWiAOtIAESIAGfCFAA9AkbJ9mcgL8EwE8++UROnjwpEyZMUIT0AqAemSsBEMIdMvWGDh0qFSpUkFmzZpkKgFgL2YHICOzRo4eMGzdOatasqQRAzFmyZInaLiIiIloAfOWVV2KsbfMQ0nwSIIEgIkABMIiCTVdJgAQsTYACoKXDQ+NIgARIIG4C7AHIExKMBPzVAxDCXVRUlIwePdonATBz5szq0pDp06cr8RCZgGYZgFgfGYHI8BswYICMHTvWrQB49+7dGGtjHw4SIAESsAMB9gC0Q5RoIwmQQDAQoAAYDFGmjyRAAo4lwB6Ajg0tHYuDgL96AM6ePVtl36F8F8NVBiDEu2rVqqlbgTG0EmCU/KKkF5d3oH8fMvtWr14tc+fOjVECXLVqVZk2bZrqLVi/fn0ZNmyYWwFwz549MdZGBiH2gQ3Yn4MESIAErEqAPQCtGhnaRQIkEGwEKAAGW8TpLwmQgKMIsATYUeGkMx4S8FcJ8J07d1Rvv/z580uRIkVk/vz56qIPlN/qB/oBQryD2FeqVCl1oceYMWOU2IfP0bMPF4JgXu3ataV58+aSN29eJQiuW7dOFixYoPoMQkRcu3attG7dWvUPHDx4sLpQBNl9WGfevHnSs2dPdYEI+gTq10bW4Jw5c2TIkCFKXOQgARIgAasSYAmwVSNDu0iABIKNAAXAYIs4/SUBEnAUAQqAjgonnfGQgL8EQG378PBwSZ8+ffSlH2ZmoVQYz2XNmjXGj3F7b+rUqSVt2rTqcwiB9+/fV+vpB24CzpAhg6RIkcJDr0XdDKxfG0IkxMZs2bJ5vAYfJAESIIFAE6AAGGji3I8ESIAEzAlQAOTJIAESIAEbE2APQBsHj6b7TMBfPQB9NogTSYAESIAEXBJgD0AeDhIgARKwBgEKgNaIA60gARIgAZ8IsAegT9g4yeYE/NUD0OZYaD4JkAAJWJIAewBaMiw0igRIIAgJUAAMwqDTZRIgAecQYAmwc2JJTzwn4O8SYM8t4ZMkQAIkQALuCLAE2B0h/pwESIAEAkOAAmBgOHMXEiABEvALAQqAfsHKRS1OgAKgxQNE80iABEhAR4ACII8DCZAACViDAAVAa8SBVpAACZCATwTYA9AnbJxkcwLsAWjzANJ8EiCBoCLAHoBBFW46SwIkYGECFAAtHByaRgIkQALuCLAHoDtC/LkTCbAHoBOjSp9IgAScSoA9AJ0aWfpFAiRgNwIUAO0WMdpLAiRAAjoCLAHmcQhGAiwBDsao02cSIAG7EmAJsF0jR7tJgAScRoACoNMiSn9IgASCigAFwKAKN539HwEKgDwKJEACJGAfAhQA7RMrWkoCJOBsAhQAnR1fekcCJOBwAuwB6PAA0z1TAuwByINBAiRAAvYhwB6A9okVLSUBEnA2AQqAzo4vvSMBEnA4AfYAdHiA6Z4pAfYA5MEgARIgAfsQYA9A+8SKlpIACTibAAVAZ8eX3pEACTicAEuAHR5gumdKgCXAPBgkQAIkYB8CLAG2T6xoKQmQgLMJUAB0dnzpHQmQgMMJUAB0eIDpHgVAngESIAESsDkBCoA2DyDNJwEScAwBCoCOCSUdIQESCEYC7AEYjFGnz+wByDNAAiRAAvYhwB6A9okVLSUBEnA2AQqAzo4vvSMBEnA4AfYAdHiA6Z4pAfYA5MEgARIgAfsQYA9A+8SKlpIACTibAAVAZ8eX3pEACTicAEuAHR5gumdKgD0AeTBIgARIwD4EWAJsn1jRUhIgAWcToADo7PjSOxIgAYcToADo8ADTPQqAPAMkQAIkYHMCFABtHkCaTwIk4BgCFAAdE0o6QgIkEIwE2AMwGKNOn4OxB+DKlSvl0aNH0rhxY78dgBUrVkiyZMnk6aef9tseCbHw77//LmfPnpW6detK+vTpE2JJy61hdR//+OMPuXHjhtSrV88lO6v7YLmgO9gg9gB0cHDpGgmQgK0IUAC0VbhoLAmQAAnEJMAegDwRwUjAnz0Av/32WxkxYoTUqVNH3njjDcmdO7cS3iZPniyrV6+WYcOGSYUKFWJg37t3r7zwwguyY8cOv4Xj5s2bkidPHrl27ZrLPeJrx6VLl6R48eJy+fJlv/mREAsjHlWqVJEZM2ZIuXLlEmJJy61h5uObb74pp0+flgULFgTEXlfn6dixY+q8z5w5UwoVKuTSFqMPgbYfhsX3nXDl3L1796REiRLRPw4LC5M9e/ao74qBAwdKihQp5Pjx4zJgwAB1Vjdv3izffPONhISESOXKlaVdu3Zq7smTJ+XLL7+U4cOHBySmibUJewAmFnnuSwIkQAIxCVAA5IkgARIgARsTYAmwjYNH030m4O8egD179pQ7d+7I7Nmzo22E6JI6dWpp0aJFLLsjIyOV+Fe9enVTnx48eCAPHz5UooCv4+7du5I9e/Y4BUB3drjbG+IiBB1XAiBE0F69erlbJiA/f+KJJ2Tq1KmWFgAhEs2dO1defPFFn5gYfTx48KD06dNH1qxZY7pefPczLurqPP32229KBA8NDXXrl94Hd/a7XcyHB+L7TrjaEu8jRLshQ4aoR5IkSSIQAb///ntZtWqVTJs2TU6dOiXPPPOMQPxq0KCBTJkyRfLmzauEwyNHjiix8OWXX5ZPP/1Ufbc4ebAE2MnRpW8kQAJ2IkAB0E7Roq0kQAIkYCBAAZBHIhgJ+FsARNYQsnb+/vtvyZQpk0LcoUMHJeaEh4fLpEmTVCZPzpw5pUuXLvLTTz+pTKNBgwZFhwPZUciow/NHjx6VL774QjJkyBD98w0bNsiff/4ptWvXFmQdjhw5UgmOEA2wJ0RIlOMuXrxYCQipUqWSDz/8UK2JtXPlyiVNmjRRPz937pz07ds3hh14ButAmLhw4YK89NJLsY7Kzz//LPgPz7z66quSNGlSlwLgvHnzlH8QAF9//XVZtGhRDFvBBusgU3H37t0qwwm2ws8yZcoo4Qrjq6++ktu3bwuyyKKiotTnEB3Pnz+vsiwxKlWqJM2aNYtl7/bt22XZsmWSJk0aJaYsXbpUCYBm3PSTPWENW/X7X7lyxdROrLtkyRI5cOCAsr9Hjx4qFkb7GzZsqHhB+OjWrZvijz2MZ8fopCsf8dz48eOlRo0a6mxifPTRRypmsANxeffdd2PsZ+Qyf/58Ne/69euya9cu6dq1q9SqVUt99uOPP6rPEBvsgVJzs3ON0l98fv/+fVUqXq1aNY/jpLcf5eYnTpyQ3r17y9atW2X9+vXqDGN/LQ7ly5eXixcvmp51VyyN5x5Zs8Z3Ewa72h9nyhUjvaMQAPE+IiNYP5AZ+eSTT6qYY+TPn19lDnfu3FmJgzly5FBZxWfOnJHPP/9cZQOaMXTa9zoFQKdFlP6QAAnYlYBRAFz36245ez48hjuP58oitauVjvFZklt3Ih/Z1WnaTQIkQAJOIcAegE6JJP3whkAgegBCmIMIBbELAtwPP/wgb7/9thw+fFhl4eEX97JlyyohDAJQvnz5ojPnUOoHoQqCy/Lly5WgAdFEPyIiItQ8CGuHDh1S4iCEswkTJki/fv2kVKlSSvTDvhD59BmAs2bNkm3btqkMOAgJKFdGRhHW1OyAwAFRcdSoUUqANAqAyMbq1KmTEl9gI0QtiFOuMgCxPrIfwQIli0ZbIbRAEIEQCJEI+6HsEUJpxYoVZefOncq2hQsXynfffaf+76ZNm5RQAv8hRkHEgvgEe5o2bRqDF3yAKIW+cunSpRMtswyZl0ZbIMp5yxq26PdHzzIzOxHbjRs3KhEWIiDs3Ldvn6n9EH1h28SJE5U5ZmenaNGi0aa68lErc0YmKURhbeB8dezYUQlnJUuWVD/T9jOLEcQniE5g/8svv8jQoUOVOIbzhQxX+IustLFjx6oyVv15wp6w79lnn1VnBrZAiMS5Qdm4NuLyQW8/xL9GjRophhg4d4gByoT1cYAQa3bWXbE0nnsI9/p3U7PT1f7gZ8bI+P2E9xECfM2aNRUziKE4k8j0g/0tW7ZUU/A9AaF2y5Yt8thjj6kyfvB/5513lPAPkRj9LCEKJk+e3JuvQVs9yx6AtgoXjSUBEnAwAaMAeCPitqz5eZfcvhOpvE4Tlkoa1q4gYalDYlCgAOjgQ0HXSIAE7EOAPQDtEytamnAE4tsDEOIBem9h4BdyvQijWQlRBOV9EKfQx2vw4MGSLVs29WNkJSHrDkLTuHHjVBaaXmT4+OOPVeYfBDEIChC5IIDph1FcgWCAskpcbAGxEMIexA8IY61bt/ZJAIRQCIHGbHz22Wcq+w++IXsNQid6mHkiAJrZ2r59eyVIIoPKWK4MYQQiGDL7IH6gRBK2YUC4wp8hqMEOiFLGHot47pNPPlExg0CKoQmA77//fixu+tJtPOsJa5Rg6vd3ZSdE1eeff14JYRjIUoPf8MFov1EANDs7EJC04cpHV30O4ReELAi3EJNRIq4JgGYxatOmjbITZwIidrFixZTNrVq1kueeey66Lx2y+1CubuSGDD4IfJqg+dprr6k9Idp564MrAQ6CtZ6jK7HbFUsIgPpzb/RBszMuAdCMkdk7hPJiCNwomcd7i3OALExktWqtAiCSwicIgxA40VoAgj1EW4iAyIBEFjFKhvGPBhD9nTjYA9CJUaVPJEACdiRgVgKsiYBJkySRhnUqxhL/4CcFQDtGmzaTAAk4jgBLgB0XUjrkAYH4lgAji0vLyKtfv77KhDMOlFU+/vjjSuxAzzWUnGKMHj1aiXPILIJ4hmwpowAIkQQlf/glH6WVTz31lPolXz+MwgQEAtiCDDiMzJkzK4ERIgHKSX3JAIxLAIQogewvCBAYEHwghHoiAJrZCkHFFwEQGVJjxoxRgh4u9Zg+fXr0n/W8IAwiJuCPoQmAyFQzcoOw5S1rCLj6/REzvVCp2YkLYvr37x+doYi+j+gFByHPaL9RADQ7O3oB0JWPZgIgshAhMEN8g6CHcnS9AGgWI2Rxmolb8BVZp8aya+MZhe8QDnHmMSCQowQZoqg2PPXBlQCHc6/niPfBLAPQFctACoD6MwYxFFm8+AcDvK94/zEKFy6sMitLl/63lApxQ/bgr7/+qkR+ZBZ3795dicrIinTiYAmwE6NKn0iABOxIwFUPwFt3WhKzTwAAEBFJREFUIiVpEpFUoTEz/zQfKQDaMdq0mQRIwHEEKAA6LqR0yAMC8RUAPdhCPQJhB1lPEBU0Ya5q1aoqWweiDIQn9AAzCoD79++XOXPmKAEPogwuBzAOo7iCskFkI7711lvRjyL7D6XAyM7TC4AoG0ZfMZTbxlUCHJcAiNJllIliHW3EdQkIRE2Uu8I3M1shlnkrACLTDD6jFyIyKlFSjawqfIYsS/1AVh+ELpQHY2gCIARDIzdfWCP7Ub8/ykA1AVBv5wcffKBEHfRMxMUu2BtlycgCM9oPvihR1nramZ0dvQDoykczARDCH0p6IUZqAhz+ru1nFiO9OKbPAISQjTMKgU8/jGcU2Z0oO0Z2LAYEK2QO4j9teOoDzi163+FWYwytBBiCmJ4jMmzNzrorlp4KgK72RwalJxmA6NUIwQ9nAQMZsBD+IIiilyK+N3AmIBzj3cHnGIgPSuMRN3yP4BkIgLgopm3btqonKJjEdbuyp99fVnqOAqCVokFbSIAEgpkALwEJ5ujTdxIgAdsTYA9A24eQDvhAIBA9AGEWShGRFQWBRxsoBcbfIV6sXbtWleei/BKXdkAYQS8wZBfil3n0qsPFGAUKFFAlrgULFoxeB+ISSjIxB1k/uBQDpZgQGlFqjBJO9ASDyII1Ie5AbEQZYfr06ZVQ0Lx5c3WrKESSdevWKSFNswPlvbhYAdlUZgISRC2UKaLkECIjynMhRqB8UbNJHxr08IIfECWRvYTMQb2tyKpcuXKl6iWHEmv4j79DJAEjrAvRA6W1KD+GgAb70B8Qa2Fd2AkbcBGElmWm2YDSSXDCpQpFihRRQhTmQXQxctNnW2G+J6y1Um5tfwg3ZnaiXxsYIybodYgSZghoZvaj7xsyRSEEQ9iF0GM8O/ryWVc+vvLKK7HeEmSWQhjG+YRghP566LsIIQn7gT/OlzFGENMQXwieyFJDL0CI1HgW5xPnCZe2IGYQmvXnGoIn/ESGJbIx//rrLyVC6/sSeuoD7EW8Ifbh/KGMGZmgsE9/DuC72VnHOTNjifdTf+6NPmggXe2PUlUzRrBTPyAAIgsRZxICH74rIPhiXYiB4I74w35kY2JAxEemJbKJIQhiDtoDIA74foC4jfcImZUQKJ002APQSdGkLyRAAnYmQAHQztGj7SRAAkFPgD0Ag/4IBCWA+PYA9AYaevlpNwFr83ADKYQtlM2aDYgTKVOmVEIZLghAGS/WgADkbmBtZGOhJx0G5iMrCqWR+gGRDCIexMD4DNzai3WMPpqtiV/iIfxoexpt9cQOCIAQWFCCDJ/ASRu4rRh+p02b1uVSiAf214tOeNgXW4xz9PvHZSf2gx2wU38GzOxH7BDP0NBQ5ZO7s6OtbeajEQpu84VIrM8wNdtPf57iihHWg4Dl7iwgMxDCtllmq7a+qzjp98dZwnNZs2aNYZaRo6uz7gnLuPx1tb8n5xjPIFsVvHG5B3oB6gd8QAy1uONnEACxJ26x1gbePQiB+EcEiILgDxFa6zfqqS1Wf449AK0eIdpHAiQQLAQoAAZLpOknCZCAIwmwBNiRYaVTbggEqgTY10Cg3x96etWqVUsgmqHHIDK9ULYa7MN4uYZVedjFTqvyo10koCfAEmCeBxIgARKwBgEKgNaIA60gARIgAZ8IUAD0CRsn2ZyA1QXAq1evqj5iyBBCRg/KeUuUKGFz6vE3HyzQsw9ZXyhdNZbqxn+HhFnBLnYmjLdchQT8T4ACoP8ZcwcSIAES8IQABUBPKPEZEiABErAoAfYAtGhgaJZfCQSqB6BfneDiJEACJBAkBNgDMEgCTTdJgAQsT4ACoOVDRANJgARIwDUB9gDk6QhGAoHsARiMfOkzCZAACSQkAfYATEiaXIsESIAEfCdAAdB3dpxJAiRAAolOgCXAiR4CGpAIBKxeApwISLglCZAACViWAEuALRsaGkYCJBBkBCgABlnA6S4JkICzCFAAdFY86Y1nBCgAesaJT5EACZCAFQhQALRCFGgDCZAACYhQAOQpIAESIAEbE2APQBsHj6b7TIA9AH1Gx4kkQAIkEHAC7AEYcOTckARIgARMCVAA5MEgARIgARsTYA9AGwePpvtMgD0AfUbHiSRAAiQQcALsARhw5NyQBEiABLwSAG/fiVTPp04VYjovya07kY/IlARIgARIIHEJsAQ4cflz98QhwBLgxOHOXUmABEjAFwIsAfaFGueQAAmQQMITMMsAvHnrjqz+eackEZGGdSpKmtShsTamAJjwseCKJEACJOA1AQqAXiPjBAcQoADogCDSBRIggaAhQAEwaEJNR0mABCxOwCgAauLf7dv/ywBMHSKNaleQNGGpYnhCAdDigaV5JEACwUGAPQCDI870MiYB9gDkiSABEiAB+xBgD0D7xIqWkgAJOJuAUQDcsOVPOXPucgync+fMLPWql6EA6OyjQO9IgATsSIA9AO0YNdocXwLsARhfgpxPAiRAAoEjwB6AgWPNnUiABEggLgKuLgFhD0CeGxIgARKwAQGWANsgSDQxwQmwBDjBkXJBEiABEvAbAZYA+w0tFyYBEiABrwjE2QMwSRJpiPJf9gD0iikfJgESIIGAEaAAGDDU3MhCBCgAWigYNIUESIAE3BCgAMgjQgIkQALWIOCuB2BYWKipCMgegNaIH60gARIIcgLsARjkByBI3WcPwCANPN0mARKwJQH2ALRl2Gg0CZCAAwl40gMwT64sUrda6RjeUwB04GGgSyRAAvYjwB6A9osZLY4/AfYAjD9DrkACJEACgSLAHoCBIs19SIAESCBuAq56ALrjRgHQHSH+nARIgAQCQIAlwAGAzC0sR4AlwJYLCQ0iARIgAZcEWALMw0ECJEAC1iBAAdAacaAVJEACJOATAQqAPmHjJJsToABo8wDSfBIggaAiQAEwqMJNZ0mABCxMgAKghYND00iABEjAHQH2AHRHiD93IgH2AHRiVOkTCZCAUwmwB6BTI0u/SIAE7EaAAqDdIkZ7SYAESEBHgD0AeRyCkQB7AAZj1OkzCZCAXQmwB6BdI0e7SYAEnEaAAqDTIkp/SIAEgooAS4CDKtx09v/bu3feOKsgDMDHEdgJoaWBAolbFQpIAwUKonEHDQUVP44OiQLRgRASiIaGUKRCQBlRUaA4Zg1SEJYjsutvtcnedOY9Txtn7ZnnnWrkM74Q8ATYKBAgQKCOgCfAdbJSKQEC2QIWgNn56o4AgXABC8DwgLU3KWABaDAIECBQR8ACsE5WKiVAIFvAAjA7X90RIBAu4AZgeMDamxRwA9BgECBAoI6AG4B1slIpAQLZAhaA2fnqjgCBcAE3AMMD1t6kgBuABoMAAQJ1BNwArJOVSgkQyBawAMzOV3cECIQLeAIcHrD2JgU8ATYYBAgQqCPgCXCdrFRKgEC2gAVgdr66I0AgXMACMDxg7VkAmgECBAgUF7AALB6g8gkQiBGwAIyJUiMECIwo4AbgiKnr2Q1AM0CAAIE6Am4A1slKpQQIZAtYAGbnqzsCBMIF3AAMD1h7kwJuABoMAgQI1BFwA7BOViolQCBbYHEB+PNvd9vtO7+02dk/540fHT7V3rjxSnvtpefnIA5OTmcPsml0R4AAgf4FPAHuPyMVbl/ADcDtm/qOBAgQ2JWAJ8C7kvV9CRAg8GQCiwvAT7/4rn1w/Fa7enR4/o3+mp21z7/8oX30/jsWgE9G638TIEBg9wIWgLs39hP6E7AA7C8TFREgQGCZgAWg2SBAgEAfAosLwE8++6Z9/OF7c8VN/ZvfAOwjP1UQIDC4gBuAgw/AoO27ATho8NomQKCkgBuAJWNTNAECgQIWgIGhaokAgXEE3AAcJ2ud/i/gBqBpIECAQB0BNwDrZKVSAgSyBTwBzs5XdwQIhAt4AhwesPYmBTwBNhgECBCoI+AJcJ2sVEqAQLbA1B8B+fHOr+3s7O/zxg8Pn243b7zcXvVHQLIHQXcECNQUsACsmZuqNxOwANzMz6cJECCwTwELwH1q+1kECBBYLrC4AHxcKzcAH1fK/yNAgMAOBdwA3CGub92tgBuA3UajMAIECFwScAPQUBAgQKAPAQvAPnJQBQECBNYScANwLTYfKi7gBmDxAJVPgMBQAm4ADhW3ZgkQ6FjAArDjcJRGgACBVQKeAK8S8vVEAU+AE1PVEwECqQKeAKcmqy8CBKoJWABWS0y9BAgQeETAAtA4jChgAThi6nomQKCqgAVg1eTUTYBAmoAFYFqi+iFAYCgBNwCHiluzFwJuABoFAgQI1BFwA7BOViolQCBbwAIwO1/dESAQLuAGYHjA2psUcAPQYBAgQKCOgBuAdbJSKQEC2QIWgNn56o4AgXABT4DDA9bepIAnwAaDAAECdQQ8Aa6TlUoJEMgWsADMzld3BAiEC1gAhgesPQtAM0CAAIHiAhaAxQNUPgECMQIWgDFRaoQAgREF3AAcMXU9uwFoBggQIFBHwA3AOlmplACBbAELwOx8dUeAQLiAG4DhAWtvUsANQINBgACBOgJuANbJSqUECGQLWABm56s7AgTCBTwBDg9Ye5MCbgAaDAIECNQR8AS4TlYqJUAgW8ACMDtf3REgEC5gARgesPYsAM0AAQIEigtYABYPUPkECMQILC4Av/7+p3b39z/m+nvxhefarbdfn/u3g5PT2YMYBY0QIECgqIAbgEWDU/ZGAm4AbsTnwwQIENirgBuAe+X2wwgQILBUYHEB+Oe9++2rb2+3+6ez8888e/1aO771Zrv+zJEFoDkiQIBAbwJuAPaWiHr2IeAG4D6U/QwCBAhsR8ANwO04+i4ECBDYVGDqCfDDJeCVg4N2/O7NS8u//36m3wDcVN7nCRAgsAUBT4C3gOhblBNwA7BcZAomQGBgAU+ABw5f6wQIdCWw7AbgyemsXTlo7drV+d/8e1i8BWBXMSqGAIFRBSwAR01+7L4tAMfOX/cECNQSsACslZdqCRDIFXADMDdbnREgMICAG4ADhKzFSwJuABoKAgQI1BFwA7BOViolQCBbwA3A7Hx1R4BAuIAbgOEBa29SwA1Ag0GAAIE6Am4A1slKpQQIZAu4AZidr+4IEAgX8AQ4PGDtTQp4AmwwCBAgUEfAE+A6WamUAIFsATcAs/PVHQEC4QIWgOEBa88C0AwQIECguIAFYPEAlU+AQIzAsgXgqgb9EZBVQr5OgACBPQi4AbgHZD+iOwE3ALuLREEECBBYKuAGoOEgQIBAHwIWgH3koAoCBAisJeAG4FpsPlRcwA3A4gEqnwCBoQTcABwqbs0SINCxgAVgx+EojQABAqsEPAFeJeTriQJuACamqicCBFIFPAFOTVZfBAhUE7AArJaYegkQIPCIgAWgcRhRwAJwxNT1TIBAVQELwKrJqZsAgTQBC8C0RPVDgMBQAm4ADhW3Zi8E3AA0CgQIEKgj4AZgnaxUSoBAtoAFYHa+uiNAIFzADcDwgLU3KeAGoMEgQIBAHQE3AOtkpVICBLIF1l0A/gtXfgDlnsQxYAAAAABJRU5ErkJggg=="/>
          <p:cNvSpPr>
            <a:spLocks noChangeAspect="1" noChangeArrowheads="1"/>
          </p:cNvSpPr>
          <p:nvPr/>
        </p:nvSpPr>
        <p:spPr bwMode="auto">
          <a:xfrm>
            <a:off x="130175" y="-2522538"/>
            <a:ext cx="57340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914399"/>
            <a:ext cx="5153025" cy="51530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791825" y="1112021"/>
            <a:ext cx="140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Avatar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7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691808"/>
              </p:ext>
            </p:extLst>
          </p:nvPr>
        </p:nvGraphicFramePr>
        <p:xfrm>
          <a:off x="4395788" y="2319338"/>
          <a:ext cx="2576512" cy="214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Objeto empaquetador del shell" showAsIcon="1" r:id="rId4" imgW="581400" imgH="482400" progId="Package">
                  <p:embed/>
                </p:oleObj>
              </mc:Choice>
              <mc:Fallback>
                <p:oleObj name="Objeto empaquetador del shell" showAsIcon="1" r:id="rId4" imgW="58140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5788" y="2319338"/>
                        <a:ext cx="2576512" cy="2140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10791825" y="1112021"/>
            <a:ext cx="1400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Podcast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037849" y="5767211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8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000">
        <p:split orient="vert"/>
      </p:transition>
    </mc:Choice>
    <mc:Fallback>
      <p:transition spd="slow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75</TotalTime>
  <Words>123</Words>
  <Application>Microsoft Office PowerPoint</Application>
  <PresentationFormat>Panorámica</PresentationFormat>
  <Paragraphs>70</Paragraphs>
  <Slides>15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Berlín</vt:lpstr>
      <vt:lpstr>Adobe Acrobat Document</vt:lpstr>
      <vt:lpstr>Paquete</vt:lpstr>
      <vt:lpstr>Base de dades</vt:lpstr>
      <vt:lpstr>Índex</vt:lpstr>
      <vt:lpstr>Definició</vt:lpstr>
      <vt:lpstr>Funcions</vt:lpstr>
      <vt:lpstr>Tipus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Ciutats</vt:lpstr>
      <vt:lpstr>Dispositius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dades</dc:title>
  <dc:creator>Ciclesgm</dc:creator>
  <cp:lastModifiedBy>Ciclesgm</cp:lastModifiedBy>
  <cp:revision>8</cp:revision>
  <dcterms:created xsi:type="dcterms:W3CDTF">2023-05-19T06:30:20Z</dcterms:created>
  <dcterms:modified xsi:type="dcterms:W3CDTF">2023-05-19T07:46:59Z</dcterms:modified>
</cp:coreProperties>
</file>